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  <p:sldMasterId id="2147483659" r:id="rId2"/>
  </p:sldMasterIdLst>
  <p:notesMasterIdLst>
    <p:notesMasterId r:id="rId47"/>
  </p:notesMasterIdLst>
  <p:sldIdLst>
    <p:sldId id="256" r:id="rId3"/>
    <p:sldId id="308" r:id="rId4"/>
    <p:sldId id="257" r:id="rId5"/>
    <p:sldId id="259" r:id="rId6"/>
    <p:sldId id="260" r:id="rId7"/>
    <p:sldId id="263" r:id="rId8"/>
    <p:sldId id="269" r:id="rId9"/>
    <p:sldId id="267" r:id="rId10"/>
    <p:sldId id="268" r:id="rId11"/>
    <p:sldId id="271" r:id="rId12"/>
    <p:sldId id="272" r:id="rId13"/>
    <p:sldId id="274" r:id="rId14"/>
    <p:sldId id="275" r:id="rId15"/>
    <p:sldId id="276" r:id="rId16"/>
    <p:sldId id="277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306" r:id="rId25"/>
    <p:sldId id="288" r:id="rId26"/>
    <p:sldId id="294" r:id="rId27"/>
    <p:sldId id="293" r:id="rId28"/>
    <p:sldId id="295" r:id="rId29"/>
    <p:sldId id="296" r:id="rId30"/>
    <p:sldId id="291" r:id="rId31"/>
    <p:sldId id="297" r:id="rId32"/>
    <p:sldId id="309" r:id="rId33"/>
    <p:sldId id="307" r:id="rId34"/>
    <p:sldId id="264" r:id="rId35"/>
    <p:sldId id="278" r:id="rId36"/>
    <p:sldId id="299" r:id="rId37"/>
    <p:sldId id="300" r:id="rId38"/>
    <p:sldId id="302" r:id="rId39"/>
    <p:sldId id="310" r:id="rId40"/>
    <p:sldId id="261" r:id="rId41"/>
    <p:sldId id="289" r:id="rId42"/>
    <p:sldId id="279" r:id="rId43"/>
    <p:sldId id="292" r:id="rId44"/>
    <p:sldId id="305" r:id="rId45"/>
    <p:sldId id="298" r:id="rId46"/>
  </p:sldIdLst>
  <p:sldSz cx="18288000" cy="10287000"/>
  <p:notesSz cx="10287000" cy="18288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Montserrat" pitchFamily="2" charset="-52"/>
      <p:regular r:id="rId52"/>
      <p:bold r:id="rId53"/>
      <p:italic r:id="rId54"/>
      <p:boldItalic r:id="rId55"/>
    </p:embeddedFont>
    <p:embeddedFont>
      <p:font typeface="Montserrat Medium" pitchFamily="2" charset="-52"/>
      <p:regular r:id="rId56"/>
      <p:bold r:id="rId57"/>
      <p:italic r:id="rId58"/>
      <p:boldItalic r:id="rId59"/>
    </p:embeddedFont>
    <p:embeddedFont>
      <p:font typeface="Montserrat SemiBold" pitchFamily="2" charset="-52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201" userDrawn="1">
          <p15:clr>
            <a:srgbClr val="747775"/>
          </p15:clr>
        </p15:guide>
        <p15:guide id="2" pos="1723" userDrawn="1">
          <p15:clr>
            <a:srgbClr val="747775"/>
          </p15:clr>
        </p15:guide>
        <p15:guide id="3" orient="horz" pos="58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789"/>
    <a:srgbClr val="E4BCC4"/>
    <a:srgbClr val="F3CC81"/>
    <a:srgbClr val="F8DFB6"/>
    <a:srgbClr val="BFBFBF"/>
    <a:srgbClr val="D7C4C6"/>
    <a:srgbClr val="828B8A"/>
    <a:srgbClr val="E6D4D2"/>
    <a:srgbClr val="FBCED0"/>
    <a:srgbClr val="FFE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04" autoAdjust="0"/>
  </p:normalViewPr>
  <p:slideViewPr>
    <p:cSldViewPr snapToGrid="0">
      <p:cViewPr varScale="1">
        <p:scale>
          <a:sx n="60" d="100"/>
          <a:sy n="60" d="100"/>
        </p:scale>
        <p:origin x="108" y="144"/>
      </p:cViewPr>
      <p:guideLst>
        <p:guide pos="1201"/>
        <p:guide pos="1723"/>
        <p:guide orient="horz" pos="58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font" Target="fonts/font1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2.fntdata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aa221a86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aaa221a86e_1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10a42cee21_3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310a42cee21_3_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2a045750afc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2a045750afc_2_1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ec3b54572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1ec3b545725_0_7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1ee3848b7af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1ee3848b7af_0_7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1ee3848b7af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1ee3848b7af_0_8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1ee3848b7a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1ee3848b7af_0_6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10a42cee21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310a42cee21_3_1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g1ee3848b7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5" name="Google Shape;1135;g1ee3848b7af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310a42cee21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310a42cee21_3_1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310a42cee21_3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310a42cee21_3_2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c3b54572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ec3b545725_0_3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310a42cee21_3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310a42cee21_3_24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310a42cee21_3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310a42cee21_3_27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g1ee3848b7a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" name="Google Shape;1384;g1ee3848b7af_0_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g310a42cee21_3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9" name="Google Shape;1599;g310a42cee21_3_3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1ee3848b7a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1ee3848b7af_0_5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31031fcd3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31031fcd317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310a248e3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310a248e392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1ee3848b7a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6" name="Google Shape;1486;g1ee3848b7af_0_4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g310a42cee2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0" name="Google Shape;1690;g310a42cee21_3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952500" y="1371600"/>
            <a:ext cx="12192000" cy="6858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844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10a42cee21_3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10a42cee21_3_3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10a42cee21_3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10a42cee21_3_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310a42cee21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310a42cee21_3_1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1ee3848b7a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1ee3848b7af_0_5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80347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1ee3848b7a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1ee3848b7af_0_5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30969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ec3b54572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ec3b545725_0_44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1ee3848b7a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7" name="Google Shape;1417;g1ee3848b7af_0_2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2a045750afc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2a045750afc_2_2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1ee3848b7a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1ee3848b7af_0_37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g2ae5c6eecf5_13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4" name="Google Shape;1714;g2ae5c6eecf5_13_7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ec3b54572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ec3b545725_0_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ec3b54572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ec3b545725_0_1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10a42cee21_3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10a42cee21_3_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ae5c6eecf5_8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2ae5c6eecf5_8_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с фото убрать справа растяжку и бутылку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1ec3b5457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1ec3b545725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1ec3b545725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1ec3b545725_0_5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seño personalizado">
  <p:cSld name="5_Diseño personalizad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>
            <a:spLocks noGrp="1"/>
          </p:cNvSpPr>
          <p:nvPr>
            <p:ph type="pic" idx="2"/>
          </p:nvPr>
        </p:nvSpPr>
        <p:spPr>
          <a:xfrm>
            <a:off x="9697212" y="3691604"/>
            <a:ext cx="7409700" cy="5729400"/>
          </a:xfrm>
          <a:prstGeom prst="roundRect">
            <a:avLst>
              <a:gd name="adj" fmla="val 2225"/>
            </a:avLst>
          </a:prstGeom>
          <a:solidFill>
            <a:schemeClr val="dk2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/>
          <p:nvPr/>
        </p:nvSpPr>
        <p:spPr>
          <a:xfrm>
            <a:off x="0" y="0"/>
            <a:ext cx="18294731" cy="10290931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621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1565039" y="2792605"/>
            <a:ext cx="14153400" cy="6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6800" b="1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65">
          <p15:clr>
            <a:srgbClr val="FBAE40"/>
          </p15:clr>
        </p15:guide>
        <p15:guide id="2" pos="349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ctrTitle"/>
          </p:nvPr>
        </p:nvSpPr>
        <p:spPr>
          <a:xfrm>
            <a:off x="1371600" y="3188970"/>
            <a:ext cx="15544800" cy="21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2743200" y="5760720"/>
            <a:ext cx="12801600" cy="25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68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914400" y="2366010"/>
            <a:ext cx="7955400" cy="6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9418320" y="2366010"/>
            <a:ext cx="7955400" cy="6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4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body" idx="1"/>
          </p:nvPr>
        </p:nvSpPr>
        <p:spPr>
          <a:xfrm>
            <a:off x="1565039" y="2792605"/>
            <a:ext cx="14153400" cy="6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6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5" Type="http://schemas.openxmlformats.org/officeDocument/2006/relationships/image" Target="../media/image21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5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12" Type="http://schemas.openxmlformats.org/officeDocument/2006/relationships/image" Target="../media/image12.png"/><Relationship Id="rId17" Type="http://schemas.openxmlformats.org/officeDocument/2006/relationships/image" Target="../media/image83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11.png"/><Relationship Id="rId5" Type="http://schemas.openxmlformats.org/officeDocument/2006/relationships/image" Target="../media/image77.png"/><Relationship Id="rId15" Type="http://schemas.openxmlformats.org/officeDocument/2006/relationships/image" Target="../media/image81.jpeg"/><Relationship Id="rId10" Type="http://schemas.openxmlformats.org/officeDocument/2006/relationships/image" Target="../media/image10.png"/><Relationship Id="rId4" Type="http://schemas.openxmlformats.org/officeDocument/2006/relationships/image" Target="../media/image76.png"/><Relationship Id="rId9" Type="http://schemas.openxmlformats.org/officeDocument/2006/relationships/image" Target="../media/image9.png"/><Relationship Id="rId14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4.pn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7.png"/><Relationship Id="rId5" Type="http://schemas.openxmlformats.org/officeDocument/2006/relationships/image" Target="../media/image21.png"/><Relationship Id="rId10" Type="http://schemas.openxmlformats.org/officeDocument/2006/relationships/image" Target="../media/image88.jpeg"/><Relationship Id="rId4" Type="http://schemas.openxmlformats.org/officeDocument/2006/relationships/image" Target="../media/image6.png"/><Relationship Id="rId9" Type="http://schemas.openxmlformats.org/officeDocument/2006/relationships/image" Target="../media/image8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9.pn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21.png"/><Relationship Id="rId9" Type="http://schemas.openxmlformats.org/officeDocument/2006/relationships/image" Target="../media/image9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21.png"/><Relationship Id="rId9" Type="http://schemas.openxmlformats.org/officeDocument/2006/relationships/image" Target="../media/image10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png"/><Relationship Id="rId7" Type="http://schemas.openxmlformats.org/officeDocument/2006/relationships/image" Target="../media/image10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4.jpe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8.png"/><Relationship Id="rId7" Type="http://schemas.openxmlformats.org/officeDocument/2006/relationships/image" Target="../media/image1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0.png"/><Relationship Id="rId5" Type="http://schemas.openxmlformats.org/officeDocument/2006/relationships/image" Target="../media/image21.png"/><Relationship Id="rId4" Type="http://schemas.openxmlformats.org/officeDocument/2006/relationships/image" Target="../media/image109.png"/><Relationship Id="rId9" Type="http://schemas.openxmlformats.org/officeDocument/2006/relationships/image" Target="../media/image1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11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image" Target="../media/image120.jpeg"/><Relationship Id="rId4" Type="http://schemas.openxmlformats.org/officeDocument/2006/relationships/image" Target="../media/image115.png"/><Relationship Id="rId9" Type="http://schemas.openxmlformats.org/officeDocument/2006/relationships/image" Target="../media/image11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2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11" Type="http://schemas.openxmlformats.org/officeDocument/2006/relationships/image" Target="../media/image125.jpeg"/><Relationship Id="rId5" Type="http://schemas.openxmlformats.org/officeDocument/2006/relationships/image" Target="../media/image9.png"/><Relationship Id="rId10" Type="http://schemas.openxmlformats.org/officeDocument/2006/relationships/image" Target="../media/image124.jpeg"/><Relationship Id="rId4" Type="http://schemas.openxmlformats.org/officeDocument/2006/relationships/image" Target="../media/image122.png"/><Relationship Id="rId9" Type="http://schemas.openxmlformats.org/officeDocument/2006/relationships/image" Target="../media/image1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126.png"/><Relationship Id="rId7" Type="http://schemas.openxmlformats.org/officeDocument/2006/relationships/image" Target="../media/image1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128.png"/><Relationship Id="rId10" Type="http://schemas.openxmlformats.org/officeDocument/2006/relationships/image" Target="../media/image132.jpeg"/><Relationship Id="rId4" Type="http://schemas.openxmlformats.org/officeDocument/2006/relationships/image" Target="../media/image127.png"/><Relationship Id="rId9" Type="http://schemas.openxmlformats.org/officeDocument/2006/relationships/image" Target="../media/image13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11" Type="http://schemas.openxmlformats.org/officeDocument/2006/relationships/image" Target="../media/image137.jpeg"/><Relationship Id="rId5" Type="http://schemas.openxmlformats.org/officeDocument/2006/relationships/image" Target="../media/image9.png"/><Relationship Id="rId10" Type="http://schemas.openxmlformats.org/officeDocument/2006/relationships/image" Target="../media/image136.jpeg"/><Relationship Id="rId4" Type="http://schemas.openxmlformats.org/officeDocument/2006/relationships/image" Target="../media/image134.png"/><Relationship Id="rId9" Type="http://schemas.openxmlformats.org/officeDocument/2006/relationships/image" Target="../media/image13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8.png"/><Relationship Id="rId7" Type="http://schemas.openxmlformats.org/officeDocument/2006/relationships/image" Target="../media/image10.png"/><Relationship Id="rId12" Type="http://schemas.openxmlformats.org/officeDocument/2006/relationships/image" Target="../media/image1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openxmlformats.org/officeDocument/2006/relationships/image" Target="../media/image142.jpeg"/><Relationship Id="rId5" Type="http://schemas.openxmlformats.org/officeDocument/2006/relationships/image" Target="../media/image140.png"/><Relationship Id="rId10" Type="http://schemas.openxmlformats.org/officeDocument/2006/relationships/image" Target="../media/image141.jpeg"/><Relationship Id="rId4" Type="http://schemas.openxmlformats.org/officeDocument/2006/relationships/image" Target="../media/image139.png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3" Type="http://schemas.openxmlformats.org/officeDocument/2006/relationships/image" Target="../media/image21.png"/><Relationship Id="rId7" Type="http://schemas.openxmlformats.org/officeDocument/2006/relationships/image" Target="../media/image147.jpe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6.jpe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3" Type="http://schemas.openxmlformats.org/officeDocument/2006/relationships/image" Target="../media/image149.png"/><Relationship Id="rId7" Type="http://schemas.openxmlformats.org/officeDocument/2006/relationships/image" Target="../media/image15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1.png"/><Relationship Id="rId5" Type="http://schemas.openxmlformats.org/officeDocument/2006/relationships/image" Target="../media/image21.png"/><Relationship Id="rId4" Type="http://schemas.openxmlformats.org/officeDocument/2006/relationships/image" Target="../media/image150.png"/><Relationship Id="rId9" Type="http://schemas.openxmlformats.org/officeDocument/2006/relationships/image" Target="../media/image15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jpeg"/><Relationship Id="rId3" Type="http://schemas.openxmlformats.org/officeDocument/2006/relationships/image" Target="../media/image155.png"/><Relationship Id="rId7" Type="http://schemas.openxmlformats.org/officeDocument/2006/relationships/image" Target="../media/image1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7.png"/><Relationship Id="rId11" Type="http://schemas.openxmlformats.org/officeDocument/2006/relationships/image" Target="../media/image162.jpeg"/><Relationship Id="rId5" Type="http://schemas.openxmlformats.org/officeDocument/2006/relationships/image" Target="../media/image21.png"/><Relationship Id="rId10" Type="http://schemas.openxmlformats.org/officeDocument/2006/relationships/image" Target="../media/image161.jpeg"/><Relationship Id="rId4" Type="http://schemas.openxmlformats.org/officeDocument/2006/relationships/image" Target="../media/image156.png"/><Relationship Id="rId9" Type="http://schemas.openxmlformats.org/officeDocument/2006/relationships/image" Target="../media/image16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eg"/><Relationship Id="rId3" Type="http://schemas.openxmlformats.org/officeDocument/2006/relationships/image" Target="../media/image163.png"/><Relationship Id="rId7" Type="http://schemas.openxmlformats.org/officeDocument/2006/relationships/image" Target="../media/image16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5.png"/><Relationship Id="rId5" Type="http://schemas.openxmlformats.org/officeDocument/2006/relationships/image" Target="../media/image21.png"/><Relationship Id="rId10" Type="http://schemas.openxmlformats.org/officeDocument/2006/relationships/image" Target="../media/image167.jpeg"/><Relationship Id="rId4" Type="http://schemas.openxmlformats.org/officeDocument/2006/relationships/image" Target="../media/image144.png"/><Relationship Id="rId9" Type="http://schemas.openxmlformats.org/officeDocument/2006/relationships/image" Target="../media/image1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8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0.png"/><Relationship Id="rId11" Type="http://schemas.openxmlformats.org/officeDocument/2006/relationships/image" Target="../media/image175.jpeg"/><Relationship Id="rId5" Type="http://schemas.openxmlformats.org/officeDocument/2006/relationships/image" Target="../media/image21.png"/><Relationship Id="rId10" Type="http://schemas.openxmlformats.org/officeDocument/2006/relationships/image" Target="../media/image174.jpeg"/><Relationship Id="rId4" Type="http://schemas.openxmlformats.org/officeDocument/2006/relationships/image" Target="../media/image169.png"/><Relationship Id="rId9" Type="http://schemas.openxmlformats.org/officeDocument/2006/relationships/image" Target="../media/image17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76.png"/><Relationship Id="rId7" Type="http://schemas.openxmlformats.org/officeDocument/2006/relationships/image" Target="../media/image179.png"/><Relationship Id="rId12" Type="http://schemas.openxmlformats.org/officeDocument/2006/relationships/image" Target="../media/image18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8.png"/><Relationship Id="rId11" Type="http://schemas.openxmlformats.org/officeDocument/2006/relationships/image" Target="../media/image183.jpeg"/><Relationship Id="rId5" Type="http://schemas.openxmlformats.org/officeDocument/2006/relationships/image" Target="../media/image21.png"/><Relationship Id="rId10" Type="http://schemas.openxmlformats.org/officeDocument/2006/relationships/image" Target="../media/image182.jpeg"/><Relationship Id="rId4" Type="http://schemas.openxmlformats.org/officeDocument/2006/relationships/image" Target="../media/image177.png"/><Relationship Id="rId9" Type="http://schemas.openxmlformats.org/officeDocument/2006/relationships/image" Target="../media/image181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jpeg"/><Relationship Id="rId3" Type="http://schemas.openxmlformats.org/officeDocument/2006/relationships/image" Target="../media/image185.png"/><Relationship Id="rId7" Type="http://schemas.openxmlformats.org/officeDocument/2006/relationships/image" Target="../media/image18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0.png"/><Relationship Id="rId11" Type="http://schemas.openxmlformats.org/officeDocument/2006/relationships/image" Target="../media/image191.jpeg"/><Relationship Id="rId5" Type="http://schemas.openxmlformats.org/officeDocument/2006/relationships/image" Target="../media/image21.png"/><Relationship Id="rId10" Type="http://schemas.openxmlformats.org/officeDocument/2006/relationships/image" Target="../media/image190.jpeg"/><Relationship Id="rId4" Type="http://schemas.openxmlformats.org/officeDocument/2006/relationships/image" Target="../media/image186.png"/><Relationship Id="rId9" Type="http://schemas.openxmlformats.org/officeDocument/2006/relationships/image" Target="../media/image18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jpeg"/><Relationship Id="rId3" Type="http://schemas.openxmlformats.org/officeDocument/2006/relationships/image" Target="../media/image192.png"/><Relationship Id="rId7" Type="http://schemas.openxmlformats.org/officeDocument/2006/relationships/image" Target="../media/image19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4.png"/><Relationship Id="rId5" Type="http://schemas.openxmlformats.org/officeDocument/2006/relationships/image" Target="../media/image21.png"/><Relationship Id="rId10" Type="http://schemas.openxmlformats.org/officeDocument/2006/relationships/image" Target="../media/image198.jpeg"/><Relationship Id="rId4" Type="http://schemas.openxmlformats.org/officeDocument/2006/relationships/image" Target="../media/image193.png"/><Relationship Id="rId9" Type="http://schemas.openxmlformats.org/officeDocument/2006/relationships/image" Target="../media/image19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jpeg"/><Relationship Id="rId3" Type="http://schemas.openxmlformats.org/officeDocument/2006/relationships/image" Target="../media/image200.png"/><Relationship Id="rId7" Type="http://schemas.openxmlformats.org/officeDocument/2006/relationships/image" Target="../media/image20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2.png"/><Relationship Id="rId11" Type="http://schemas.openxmlformats.org/officeDocument/2006/relationships/image" Target="../media/image206.jpeg"/><Relationship Id="rId5" Type="http://schemas.openxmlformats.org/officeDocument/2006/relationships/image" Target="../media/image201.png"/><Relationship Id="rId10" Type="http://schemas.openxmlformats.org/officeDocument/2006/relationships/hyperlink" Target="https://happygifts.ru/catalog/promo_suveniry/braslety/braslet_silikonovyy_fest_20_x_1_2_x_0_2_sm_belyy_silikon_gravirovka_articul_50140/color_belyy/" TargetMode="External"/><Relationship Id="rId4" Type="http://schemas.openxmlformats.org/officeDocument/2006/relationships/image" Target="../media/image77.png"/><Relationship Id="rId9" Type="http://schemas.openxmlformats.org/officeDocument/2006/relationships/image" Target="../media/image20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jpeg"/><Relationship Id="rId3" Type="http://schemas.openxmlformats.org/officeDocument/2006/relationships/image" Target="../media/image207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0.png"/><Relationship Id="rId11" Type="http://schemas.openxmlformats.org/officeDocument/2006/relationships/image" Target="../media/image212.jpeg"/><Relationship Id="rId5" Type="http://schemas.openxmlformats.org/officeDocument/2006/relationships/image" Target="../media/image208.png"/><Relationship Id="rId10" Type="http://schemas.openxmlformats.org/officeDocument/2006/relationships/image" Target="../media/image211.jpeg"/><Relationship Id="rId4" Type="http://schemas.openxmlformats.org/officeDocument/2006/relationships/image" Target="../media/image21.png"/><Relationship Id="rId9" Type="http://schemas.openxmlformats.org/officeDocument/2006/relationships/image" Target="../media/image21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220.jpeg"/><Relationship Id="rId3" Type="http://schemas.openxmlformats.org/officeDocument/2006/relationships/image" Target="../media/image213.png"/><Relationship Id="rId7" Type="http://schemas.openxmlformats.org/officeDocument/2006/relationships/image" Target="../media/image11.png"/><Relationship Id="rId12" Type="http://schemas.openxmlformats.org/officeDocument/2006/relationships/image" Target="../media/image21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openxmlformats.org/officeDocument/2006/relationships/image" Target="../media/image218.jpeg"/><Relationship Id="rId5" Type="http://schemas.openxmlformats.org/officeDocument/2006/relationships/image" Target="../media/image21.png"/><Relationship Id="rId10" Type="http://schemas.openxmlformats.org/officeDocument/2006/relationships/image" Target="../media/image217.png"/><Relationship Id="rId4" Type="http://schemas.openxmlformats.org/officeDocument/2006/relationships/image" Target="../media/image214.png"/><Relationship Id="rId9" Type="http://schemas.openxmlformats.org/officeDocument/2006/relationships/image" Target="../media/image216.png"/><Relationship Id="rId14" Type="http://schemas.openxmlformats.org/officeDocument/2006/relationships/image" Target="../media/image22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31.jpeg"/><Relationship Id="rId3" Type="http://schemas.openxmlformats.org/officeDocument/2006/relationships/image" Target="../media/image222.png"/><Relationship Id="rId7" Type="http://schemas.openxmlformats.org/officeDocument/2006/relationships/image" Target="../media/image225.png"/><Relationship Id="rId12" Type="http://schemas.openxmlformats.org/officeDocument/2006/relationships/image" Target="../media/image2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4.png"/><Relationship Id="rId11" Type="http://schemas.openxmlformats.org/officeDocument/2006/relationships/image" Target="../media/image229.jpeg"/><Relationship Id="rId5" Type="http://schemas.openxmlformats.org/officeDocument/2006/relationships/image" Target="../media/image223.png"/><Relationship Id="rId10" Type="http://schemas.openxmlformats.org/officeDocument/2006/relationships/image" Target="../media/image228.jpeg"/><Relationship Id="rId4" Type="http://schemas.openxmlformats.org/officeDocument/2006/relationships/image" Target="../media/image21.png"/><Relationship Id="rId9" Type="http://schemas.openxmlformats.org/officeDocument/2006/relationships/image" Target="../media/image22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jpeg"/><Relationship Id="rId3" Type="http://schemas.openxmlformats.org/officeDocument/2006/relationships/image" Target="../media/image232.png"/><Relationship Id="rId7" Type="http://schemas.openxmlformats.org/officeDocument/2006/relationships/image" Target="../media/image23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10" Type="http://schemas.openxmlformats.org/officeDocument/2006/relationships/image" Target="../media/image238.jpeg"/><Relationship Id="rId4" Type="http://schemas.openxmlformats.org/officeDocument/2006/relationships/image" Target="../media/image21.png"/><Relationship Id="rId9" Type="http://schemas.openxmlformats.org/officeDocument/2006/relationships/image" Target="../media/image237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openxmlformats.org/officeDocument/2006/relationships/image" Target="../media/image240.png"/><Relationship Id="rId7" Type="http://schemas.openxmlformats.org/officeDocument/2006/relationships/image" Target="../media/image241.png"/><Relationship Id="rId12" Type="http://schemas.openxmlformats.org/officeDocument/2006/relationships/image" Target="../media/image246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11" Type="http://schemas.openxmlformats.org/officeDocument/2006/relationships/image" Target="../media/image245.jpeg"/><Relationship Id="rId5" Type="http://schemas.openxmlformats.org/officeDocument/2006/relationships/image" Target="../media/image9.png"/><Relationship Id="rId10" Type="http://schemas.openxmlformats.org/officeDocument/2006/relationships/image" Target="../media/image244.jpeg"/><Relationship Id="rId4" Type="http://schemas.openxmlformats.org/officeDocument/2006/relationships/image" Target="../media/image21.png"/><Relationship Id="rId9" Type="http://schemas.openxmlformats.org/officeDocument/2006/relationships/image" Target="../media/image24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3" Type="http://schemas.openxmlformats.org/officeDocument/2006/relationships/image" Target="../media/image248.png"/><Relationship Id="rId7" Type="http://schemas.openxmlformats.org/officeDocument/2006/relationships/image" Target="../media/image2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1.png"/><Relationship Id="rId5" Type="http://schemas.openxmlformats.org/officeDocument/2006/relationships/image" Target="../media/image250.png"/><Relationship Id="rId10" Type="http://schemas.openxmlformats.org/officeDocument/2006/relationships/image" Target="../media/image255.png"/><Relationship Id="rId4" Type="http://schemas.openxmlformats.org/officeDocument/2006/relationships/image" Target="../media/image249.png"/><Relationship Id="rId9" Type="http://schemas.openxmlformats.org/officeDocument/2006/relationships/image" Target="../media/image25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jpeg"/><Relationship Id="rId3" Type="http://schemas.openxmlformats.org/officeDocument/2006/relationships/image" Target="../media/image256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58.png"/><Relationship Id="rId10" Type="http://schemas.openxmlformats.org/officeDocument/2006/relationships/image" Target="../media/image261.jpeg"/><Relationship Id="rId4" Type="http://schemas.openxmlformats.org/officeDocument/2006/relationships/image" Target="../media/image257.png"/><Relationship Id="rId9" Type="http://schemas.openxmlformats.org/officeDocument/2006/relationships/image" Target="../media/image260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3" Type="http://schemas.openxmlformats.org/officeDocument/2006/relationships/image" Target="../media/image262.jpe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267.jpeg"/><Relationship Id="rId5" Type="http://schemas.openxmlformats.org/officeDocument/2006/relationships/image" Target="../media/image77.png"/><Relationship Id="rId10" Type="http://schemas.openxmlformats.org/officeDocument/2006/relationships/image" Target="../media/image266.jpeg"/><Relationship Id="rId4" Type="http://schemas.openxmlformats.org/officeDocument/2006/relationships/image" Target="../media/image263.png"/><Relationship Id="rId9" Type="http://schemas.openxmlformats.org/officeDocument/2006/relationships/image" Target="../media/image265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jpeg"/><Relationship Id="rId3" Type="http://schemas.openxmlformats.org/officeDocument/2006/relationships/image" Target="../media/image268.png"/><Relationship Id="rId7" Type="http://schemas.openxmlformats.org/officeDocument/2006/relationships/image" Target="../media/image27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77.png"/><Relationship Id="rId10" Type="http://schemas.openxmlformats.org/officeDocument/2006/relationships/image" Target="../media/image273.jpeg"/><Relationship Id="rId4" Type="http://schemas.openxmlformats.org/officeDocument/2006/relationships/image" Target="../media/image269.png"/><Relationship Id="rId9" Type="http://schemas.openxmlformats.org/officeDocument/2006/relationships/image" Target="../media/image272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jpeg"/><Relationship Id="rId3" Type="http://schemas.openxmlformats.org/officeDocument/2006/relationships/image" Target="../media/image275.png"/><Relationship Id="rId7" Type="http://schemas.openxmlformats.org/officeDocument/2006/relationships/image" Target="../media/image278.jpeg"/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7.jpeg"/><Relationship Id="rId5" Type="http://schemas.openxmlformats.org/officeDocument/2006/relationships/image" Target="../media/image276.jpeg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3.png"/><Relationship Id="rId5" Type="http://schemas.openxmlformats.org/officeDocument/2006/relationships/image" Target="../media/image282.png"/><Relationship Id="rId4" Type="http://schemas.openxmlformats.org/officeDocument/2006/relationships/image" Target="../media/image2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10.pn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openxmlformats.org/officeDocument/2006/relationships/image" Target="../media/image37.jpeg"/><Relationship Id="rId5" Type="http://schemas.openxmlformats.org/officeDocument/2006/relationships/image" Target="../media/image21.png"/><Relationship Id="rId10" Type="http://schemas.openxmlformats.org/officeDocument/2006/relationships/image" Target="../media/image36.jpeg"/><Relationship Id="rId4" Type="http://schemas.openxmlformats.org/officeDocument/2006/relationships/image" Target="../media/image35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0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dlya_pokupok/sumka_dlya_pokupok_charel_articul_346726/color_bezhevyy/" TargetMode="External"/><Relationship Id="rId13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hyperlink" Target="https://happygifts.ru/catalog/sumki/sumki_dlya_pokupok/sumka_dlya_pokupok_conel_articul_344781/color_krasnyy/" TargetMode="External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49.png"/><Relationship Id="rId5" Type="http://schemas.openxmlformats.org/officeDocument/2006/relationships/hyperlink" Target="https://happygifts.ru/catalog_new/sumki/sumki_dlya_pokupok/sumka_dlya_pokupok_charel_articul_346726/color_bezhevyy/" TargetMode="External"/><Relationship Id="rId10" Type="http://schemas.openxmlformats.org/officeDocument/2006/relationships/image" Target="../media/image48.jpeg"/><Relationship Id="rId4" Type="http://schemas.openxmlformats.org/officeDocument/2006/relationships/image" Target="../media/image47.png"/><Relationship Id="rId9" Type="http://schemas.openxmlformats.org/officeDocument/2006/relationships/hyperlink" Target="https://happygifts.ru/catalog/sumki/sumki_dlya_pokupok/sumka_dlya_pokupok_restun_articul_346422/color_krasnyy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0.jpeg"/><Relationship Id="rId3" Type="http://schemas.openxmlformats.org/officeDocument/2006/relationships/image" Target="../media/image52.png"/><Relationship Id="rId7" Type="http://schemas.openxmlformats.org/officeDocument/2006/relationships/image" Target="../media/image3.png"/><Relationship Id="rId12" Type="http://schemas.openxmlformats.org/officeDocument/2006/relationships/image" Target="../media/image5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11" Type="http://schemas.openxmlformats.org/officeDocument/2006/relationships/image" Target="../media/image58.jpeg"/><Relationship Id="rId5" Type="http://schemas.openxmlformats.org/officeDocument/2006/relationships/image" Target="../media/image54.png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openxmlformats.org/officeDocument/2006/relationships/image" Target="../media/image56.png"/><Relationship Id="rId14" Type="http://schemas.openxmlformats.org/officeDocument/2006/relationships/image" Target="../media/image6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81;p65">
            <a:extLst>
              <a:ext uri="{FF2B5EF4-FFF2-40B4-BE49-F238E27FC236}">
                <a16:creationId xmlns:a16="http://schemas.microsoft.com/office/drawing/2014/main" id="{19D46E12-6D46-B3BA-BE05-AD654AAD61F7}"/>
              </a:ext>
            </a:extLst>
          </p:cNvPr>
          <p:cNvSpPr/>
          <p:nvPr/>
        </p:nvSpPr>
        <p:spPr>
          <a:xfrm>
            <a:off x="1916113" y="2008650"/>
            <a:ext cx="5712324" cy="307917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ПОДАРКИ </a:t>
            </a:r>
            <a:b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К 8 МАРТА</a:t>
            </a: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Calibri"/>
              <a:cs typeface="Calibri"/>
              <a:sym typeface="Montserrat SemiBold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Calibri"/>
                <a:cs typeface="Calibri"/>
                <a:sym typeface="Montserrat SemiBold"/>
              </a:rPr>
              <a:t>То, что она оценит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211;p16">
            <a:extLst>
              <a:ext uri="{FF2B5EF4-FFF2-40B4-BE49-F238E27FC236}">
                <a16:creationId xmlns:a16="http://schemas.microsoft.com/office/drawing/2014/main" id="{9570D9A4-0E3E-AD76-DA96-03C462E0503B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521" t="69982"/>
          <a:stretch/>
        </p:blipFill>
        <p:spPr>
          <a:xfrm rot="1800000" flipH="1">
            <a:off x="-891724" y="2239708"/>
            <a:ext cx="3010815" cy="308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11;p16">
            <a:extLst>
              <a:ext uri="{FF2B5EF4-FFF2-40B4-BE49-F238E27FC236}">
                <a16:creationId xmlns:a16="http://schemas.microsoft.com/office/drawing/2014/main" id="{59D63B48-3FE4-C8AF-BD3E-0B9038FCD26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828" r="17692" b="68254"/>
          <a:stretch/>
        </p:blipFill>
        <p:spPr>
          <a:xfrm rot="19800000" flipH="1">
            <a:off x="15946851" y="4714532"/>
            <a:ext cx="2368222" cy="326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5;p19">
            <a:extLst>
              <a:ext uri="{FF2B5EF4-FFF2-40B4-BE49-F238E27FC236}">
                <a16:creationId xmlns:a16="http://schemas.microsoft.com/office/drawing/2014/main" id="{87705B59-5EBC-F922-D9EB-E7B5ACDEBDD8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3661" y="1462680"/>
            <a:ext cx="2085475" cy="1407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5;p19">
            <a:extLst>
              <a:ext uri="{FF2B5EF4-FFF2-40B4-BE49-F238E27FC236}">
                <a16:creationId xmlns:a16="http://schemas.microsoft.com/office/drawing/2014/main" id="{D6B07FF4-A381-0D64-8E87-7BE4D323DAF9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43548" flipH="1">
            <a:off x="11213579" y="559728"/>
            <a:ext cx="1583632" cy="106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00;p31">
            <a:extLst>
              <a:ext uri="{FF2B5EF4-FFF2-40B4-BE49-F238E27FC236}">
                <a16:creationId xmlns:a16="http://schemas.microsoft.com/office/drawing/2014/main" id="{36F1DB25-9F03-1C77-8D2A-7FF5164BA1D0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82" t="58753"/>
          <a:stretch/>
        </p:blipFill>
        <p:spPr>
          <a:xfrm flipH="1">
            <a:off x="14357129" y="6803571"/>
            <a:ext cx="4584014" cy="3483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800;p31">
            <a:extLst>
              <a:ext uri="{FF2B5EF4-FFF2-40B4-BE49-F238E27FC236}">
                <a16:creationId xmlns:a16="http://schemas.microsoft.com/office/drawing/2014/main" id="{8D1624F7-AEA6-C106-BAE6-B8559501F83A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27" t="53425" r="63773" b="6359"/>
          <a:stretch/>
        </p:blipFill>
        <p:spPr>
          <a:xfrm rot="900000" flipH="1">
            <a:off x="-76530" y="7036764"/>
            <a:ext cx="4623564" cy="3809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11;p16">
            <a:extLst>
              <a:ext uri="{FF2B5EF4-FFF2-40B4-BE49-F238E27FC236}">
                <a16:creationId xmlns:a16="http://schemas.microsoft.com/office/drawing/2014/main" id="{9C35265A-E551-EB6B-39D9-73CFAAAEB6E0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38" r="46812" b="68254"/>
          <a:stretch/>
        </p:blipFill>
        <p:spPr>
          <a:xfrm rot="900000" flipH="1">
            <a:off x="24051" y="4516601"/>
            <a:ext cx="1522371" cy="326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44;p32">
            <a:extLst>
              <a:ext uri="{FF2B5EF4-FFF2-40B4-BE49-F238E27FC236}">
                <a16:creationId xmlns:a16="http://schemas.microsoft.com/office/drawing/2014/main" id="{321B916A-DF05-BBEF-46F1-85B0AB789471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47" t="3551" r="44673" b="76747"/>
          <a:stretch/>
        </p:blipFill>
        <p:spPr>
          <a:xfrm flipH="1">
            <a:off x="358549" y="-97967"/>
            <a:ext cx="3095851" cy="2026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844;p32">
            <a:extLst>
              <a:ext uri="{FF2B5EF4-FFF2-40B4-BE49-F238E27FC236}">
                <a16:creationId xmlns:a16="http://schemas.microsoft.com/office/drawing/2014/main" id="{FC9D5766-BB49-AC2A-13DE-EA4967E9D3F2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51" r="72453" b="76747"/>
          <a:stretch/>
        </p:blipFill>
        <p:spPr>
          <a:xfrm flipH="1">
            <a:off x="4878323" y="79838"/>
            <a:ext cx="3069999" cy="2026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56;p28">
            <a:extLst>
              <a:ext uri="{FF2B5EF4-FFF2-40B4-BE49-F238E27FC236}">
                <a16:creationId xmlns:a16="http://schemas.microsoft.com/office/drawing/2014/main" id="{07F711D1-F817-3F71-90D4-15353A90886E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-25" y="-3"/>
            <a:ext cx="18288000" cy="1028700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9;p14">
            <a:extLst>
              <a:ext uri="{FF2B5EF4-FFF2-40B4-BE49-F238E27FC236}">
                <a16:creationId xmlns:a16="http://schemas.microsoft.com/office/drawing/2014/main" id="{84CE97B4-B24C-8665-CAAE-3FC4C831519A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E8D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pic>
        <p:nvPicPr>
          <p:cNvPr id="7" name="Google Shape;657;p28">
            <a:extLst>
              <a:ext uri="{FF2B5EF4-FFF2-40B4-BE49-F238E27FC236}">
                <a16:creationId xmlns:a16="http://schemas.microsoft.com/office/drawing/2014/main" id="{2F04CBA5-2917-1C36-0820-F4FE83FBC18A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168"/>
          <a:stretch/>
        </p:blipFill>
        <p:spPr>
          <a:xfrm rot="19800000">
            <a:off x="6370350" y="847486"/>
            <a:ext cx="4151390" cy="345911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58;p28">
            <a:extLst>
              <a:ext uri="{FF2B5EF4-FFF2-40B4-BE49-F238E27FC236}">
                <a16:creationId xmlns:a16="http://schemas.microsoft.com/office/drawing/2014/main" id="{13DF6CC1-BBA2-D19A-4563-9BFFE6CA46D5}"/>
              </a:ext>
            </a:extLst>
          </p:cNvPr>
          <p:cNvSpPr/>
          <p:nvPr/>
        </p:nvSpPr>
        <p:spPr>
          <a:xfrm>
            <a:off x="1930150" y="1577922"/>
            <a:ext cx="3470525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Стеклянный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стакан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крышкой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манжетой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Google Shape;659;p28">
            <a:extLst>
              <a:ext uri="{FF2B5EF4-FFF2-40B4-BE49-F238E27FC236}">
                <a16:creationId xmlns:a16="http://schemas.microsoft.com/office/drawing/2014/main" id="{377DA150-98BD-99C9-EEC9-099095692694}"/>
              </a:ext>
            </a:extLst>
          </p:cNvPr>
          <p:cNvSpPr/>
          <p:nvPr/>
        </p:nvSpPr>
        <p:spPr>
          <a:xfrm>
            <a:off x="1904107" y="470710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Стакан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DURNOX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661;p28">
            <a:extLst>
              <a:ext uri="{FF2B5EF4-FFF2-40B4-BE49-F238E27FC236}">
                <a16:creationId xmlns:a16="http://schemas.microsoft.com/office/drawing/2014/main" id="{71E8347F-194C-ABF5-DBC7-3020BB4A0EA1}"/>
              </a:ext>
            </a:extLst>
          </p:cNvPr>
          <p:cNvSpPr/>
          <p:nvPr/>
        </p:nvSpPr>
        <p:spPr>
          <a:xfrm>
            <a:off x="1898508" y="2860779"/>
            <a:ext cx="500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mini Bluetooth-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колонка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COFFEE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662;p28">
            <a:extLst>
              <a:ext uri="{FF2B5EF4-FFF2-40B4-BE49-F238E27FC236}">
                <a16:creationId xmlns:a16="http://schemas.microsoft.com/office/drawing/2014/main" id="{2E2A2D4C-E27E-2244-4344-C051ACBF1BA8}"/>
              </a:ext>
            </a:extLst>
          </p:cNvPr>
          <p:cNvSpPr/>
          <p:nvPr/>
        </p:nvSpPr>
        <p:spPr>
          <a:xfrm>
            <a:off x="1942865" y="114214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346869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663;p28">
            <a:extLst>
              <a:ext uri="{FF2B5EF4-FFF2-40B4-BE49-F238E27FC236}">
                <a16:creationId xmlns:a16="http://schemas.microsoft.com/office/drawing/2014/main" id="{BA198419-8940-38C3-3A68-08E4B6E5BB28}"/>
              </a:ext>
            </a:extLst>
          </p:cNvPr>
          <p:cNvSpPr/>
          <p:nvPr/>
        </p:nvSpPr>
        <p:spPr>
          <a:xfrm>
            <a:off x="1930150" y="3967979"/>
            <a:ext cx="383247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сетка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нержавеющей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стали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подключить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4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колонок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к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одному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устройству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665;p28">
            <a:extLst>
              <a:ext uri="{FF2B5EF4-FFF2-40B4-BE49-F238E27FC236}">
                <a16:creationId xmlns:a16="http://schemas.microsoft.com/office/drawing/2014/main" id="{E6D6733E-9A8C-3C9F-3598-4513BE69402C}"/>
              </a:ext>
            </a:extLst>
          </p:cNvPr>
          <p:cNvSpPr/>
          <p:nvPr/>
        </p:nvSpPr>
        <p:spPr>
          <a:xfrm>
            <a:off x="1942865" y="353219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26532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666;p28">
            <a:extLst>
              <a:ext uri="{FF2B5EF4-FFF2-40B4-BE49-F238E27FC236}">
                <a16:creationId xmlns:a16="http://schemas.microsoft.com/office/drawing/2014/main" id="{8A49C55E-13D1-EBD7-A8EF-7C2FF3F36FC2}"/>
              </a:ext>
            </a:extLst>
          </p:cNvPr>
          <p:cNvSpPr/>
          <p:nvPr/>
        </p:nvSpPr>
        <p:spPr>
          <a:xfrm>
            <a:off x="1916806" y="545217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Коктейльная трубочка 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LADIX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668;p28">
            <a:extLst>
              <a:ext uri="{FF2B5EF4-FFF2-40B4-BE49-F238E27FC236}">
                <a16:creationId xmlns:a16="http://schemas.microsoft.com/office/drawing/2014/main" id="{E571C466-ABAF-D706-66F6-9F11C4C547A6}"/>
              </a:ext>
            </a:extLst>
          </p:cNvPr>
          <p:cNvSpPr/>
          <p:nvPr/>
        </p:nvSpPr>
        <p:spPr>
          <a:xfrm>
            <a:off x="1942857" y="612361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346682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669;p28">
            <a:extLst>
              <a:ext uri="{FF2B5EF4-FFF2-40B4-BE49-F238E27FC236}">
                <a16:creationId xmlns:a16="http://schemas.microsoft.com/office/drawing/2014/main" id="{95C76830-C053-A4A8-4D30-E3E51CE29555}"/>
              </a:ext>
            </a:extLst>
          </p:cNvPr>
          <p:cNvSpPr/>
          <p:nvPr/>
        </p:nvSpPr>
        <p:spPr>
          <a:xfrm>
            <a:off x="1930150" y="6559390"/>
            <a:ext cx="354672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ластиков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кейс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добавлением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антибактериального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компонента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" name="Google Shape;682;p28">
            <a:extLst>
              <a:ext uri="{FF2B5EF4-FFF2-40B4-BE49-F238E27FC236}">
                <a16:creationId xmlns:a16="http://schemas.microsoft.com/office/drawing/2014/main" id="{DAACF461-8AE8-1EB9-A4A8-873BA95B5D2A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438" y="231347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683;p28">
            <a:extLst>
              <a:ext uri="{FF2B5EF4-FFF2-40B4-BE49-F238E27FC236}">
                <a16:creationId xmlns:a16="http://schemas.microsoft.com/office/drawing/2014/main" id="{8128DAE3-E2E4-673A-CF10-C3D645EC50CD}"/>
              </a:ext>
            </a:extLst>
          </p:cNvPr>
          <p:cNvSpPr/>
          <p:nvPr/>
        </p:nvSpPr>
        <p:spPr>
          <a:xfrm rot="5400000">
            <a:off x="2050718" y="4737852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85858"/>
              </a:solidFill>
            </a:endParaRPr>
          </a:p>
        </p:txBody>
      </p:sp>
      <p:sp>
        <p:nvSpPr>
          <p:cNvPr id="27" name="Google Shape;684;p28">
            <a:extLst>
              <a:ext uri="{FF2B5EF4-FFF2-40B4-BE49-F238E27FC236}">
                <a16:creationId xmlns:a16="http://schemas.microsoft.com/office/drawing/2014/main" id="{B0E1C5C1-A2F6-D9D7-BC29-C70A1AF732EC}"/>
              </a:ext>
            </a:extLst>
          </p:cNvPr>
          <p:cNvSpPr/>
          <p:nvPr/>
        </p:nvSpPr>
        <p:spPr>
          <a:xfrm rot="5400000">
            <a:off x="2050718" y="488560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85858"/>
              </a:solidFill>
            </a:endParaRPr>
          </a:p>
        </p:txBody>
      </p:sp>
      <p:sp>
        <p:nvSpPr>
          <p:cNvPr id="28" name="Google Shape;685;p28">
            <a:extLst>
              <a:ext uri="{FF2B5EF4-FFF2-40B4-BE49-F238E27FC236}">
                <a16:creationId xmlns:a16="http://schemas.microsoft.com/office/drawing/2014/main" id="{EA335B70-0174-2A11-17B5-5B5CB32B1CC3}"/>
              </a:ext>
            </a:extLst>
          </p:cNvPr>
          <p:cNvSpPr/>
          <p:nvPr/>
        </p:nvSpPr>
        <p:spPr>
          <a:xfrm rot="5400000">
            <a:off x="2050718" y="5019942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85858"/>
              </a:solidFill>
            </a:endParaRPr>
          </a:p>
        </p:txBody>
      </p:sp>
      <p:pic>
        <p:nvPicPr>
          <p:cNvPr id="30" name="Google Shape;657;p28">
            <a:extLst>
              <a:ext uri="{FF2B5EF4-FFF2-40B4-BE49-F238E27FC236}">
                <a16:creationId xmlns:a16="http://schemas.microsoft.com/office/drawing/2014/main" id="{8EACA109-F7AF-5809-A1B2-25184C5F0EE6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86085" y="1914665"/>
            <a:ext cx="2075695" cy="171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657;p28">
            <a:extLst>
              <a:ext uri="{FF2B5EF4-FFF2-40B4-BE49-F238E27FC236}">
                <a16:creationId xmlns:a16="http://schemas.microsoft.com/office/drawing/2014/main" id="{18F7EDEE-20FD-80F0-79D8-9A657E460AE0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758" r="55730"/>
          <a:stretch/>
        </p:blipFill>
        <p:spPr>
          <a:xfrm rot="1800000">
            <a:off x="10169280" y="3618133"/>
            <a:ext cx="3545811" cy="1841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1567;p50">
            <a:extLst>
              <a:ext uri="{FF2B5EF4-FFF2-40B4-BE49-F238E27FC236}">
                <a16:creationId xmlns:a16="http://schemas.microsoft.com/office/drawing/2014/main" id="{AA3BEF04-6983-051F-0045-BC0CB8E5F62D}"/>
              </a:ext>
            </a:extLst>
          </p:cNvPr>
          <p:cNvSpPr/>
          <p:nvPr/>
        </p:nvSpPr>
        <p:spPr>
          <a:xfrm>
            <a:off x="1939696" y="78326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Плед для пикника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" name="Google Shape;1588;p50">
            <a:extLst>
              <a:ext uri="{FF2B5EF4-FFF2-40B4-BE49-F238E27FC236}">
                <a16:creationId xmlns:a16="http://schemas.microsoft.com/office/drawing/2014/main" id="{D4585382-0875-E590-143C-4AB98FB95C9E}"/>
              </a:ext>
            </a:extLst>
          </p:cNvPr>
          <p:cNvSpPr/>
          <p:nvPr/>
        </p:nvSpPr>
        <p:spPr>
          <a:xfrm>
            <a:off x="1953051" y="8834400"/>
            <a:ext cx="363305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Водоотталкивающее покрытие с одной стороны и мягкий флис с другой.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-52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" name="Google Shape;1589;p50">
            <a:extLst>
              <a:ext uri="{FF2B5EF4-FFF2-40B4-BE49-F238E27FC236}">
                <a16:creationId xmlns:a16="http://schemas.microsoft.com/office/drawing/2014/main" id="{D63FEBE2-8046-C869-D1AD-17D928CB943E}"/>
              </a:ext>
            </a:extLst>
          </p:cNvPr>
          <p:cNvSpPr/>
          <p:nvPr/>
        </p:nvSpPr>
        <p:spPr>
          <a:xfrm>
            <a:off x="1965754" y="84425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2407</a:t>
            </a:r>
            <a:endParaRPr sz="15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6" name="Google Shape;1596;p50">
            <a:extLst>
              <a:ext uri="{FF2B5EF4-FFF2-40B4-BE49-F238E27FC236}">
                <a16:creationId xmlns:a16="http://schemas.microsoft.com/office/drawing/2014/main" id="{1980FA2A-BE40-5977-37BB-2A5D41D8B70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895" y="9345471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80;p28">
            <a:extLst>
              <a:ext uri="{FF2B5EF4-FFF2-40B4-BE49-F238E27FC236}">
                <a16:creationId xmlns:a16="http://schemas.microsoft.com/office/drawing/2014/main" id="{89EC959A-3422-9560-D5FB-296E08074023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5" y="2964123"/>
            <a:ext cx="1504897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81;p28">
            <a:extLst>
              <a:ext uri="{FF2B5EF4-FFF2-40B4-BE49-F238E27FC236}">
                <a16:creationId xmlns:a16="http://schemas.microsoft.com/office/drawing/2014/main" id="{BE2D324A-6C85-3520-223C-4E56183F47C1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620" y="5261876"/>
            <a:ext cx="1587924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EFDFD9-6C51-7884-DBCB-06FEC49CF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968" y="652199"/>
            <a:ext cx="1519068" cy="151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1FF1BF2-324D-2261-0A01-37E478045B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271" y="7642656"/>
            <a:ext cx="1798407" cy="17984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29"/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0B384DB7-9759-7D15-2E9E-7F3B096489C6}"/>
              </a:ext>
            </a:extLst>
          </p:cNvPr>
          <p:cNvSpPr/>
          <p:nvPr/>
        </p:nvSpPr>
        <p:spPr>
          <a:xfrm>
            <a:off x="-912088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20" name="Google Shape;72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51152" y="2634450"/>
            <a:ext cx="3574300" cy="297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9"/>
          <p:cNvSpPr/>
          <p:nvPr/>
        </p:nvSpPr>
        <p:spPr>
          <a:xfrm>
            <a:off x="1930150" y="1882725"/>
            <a:ext cx="3248614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 13 х 17 см, обложка жёсткая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переработанного натурального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волокна. Резинка-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пенхолдер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3" name="Google Shape;693;p29"/>
          <p:cNvSpPr/>
          <p:nvPr/>
        </p:nvSpPr>
        <p:spPr>
          <a:xfrm>
            <a:off x="1904107" y="775512"/>
            <a:ext cx="3925800" cy="582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5" name="Google Shape;695;p29"/>
          <p:cNvSpPr/>
          <p:nvPr/>
        </p:nvSpPr>
        <p:spPr>
          <a:xfrm>
            <a:off x="1898508" y="3873100"/>
            <a:ext cx="500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с крышкой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BAMBOO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6" name="Google Shape;696;p29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33907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7" name="Google Shape;697;p29"/>
          <p:cNvSpPr/>
          <p:nvPr/>
        </p:nvSpPr>
        <p:spPr>
          <a:xfrm>
            <a:off x="1930150" y="4980300"/>
            <a:ext cx="5306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двойными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стенками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Бамбуковая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крышка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силиконовым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уплотнителем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9" name="Google Shape;699;p29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32902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0" name="Google Shape;700;p29"/>
          <p:cNvSpPr/>
          <p:nvPr/>
        </p:nvSpPr>
        <p:spPr>
          <a:xfrm>
            <a:off x="1916806" y="719708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Вечный карандаш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P20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2" name="Google Shape;702;p29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32811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3" name="Google Shape;703;p29"/>
          <p:cNvSpPr/>
          <p:nvPr/>
        </p:nvSpPr>
        <p:spPr>
          <a:xfrm>
            <a:off x="1930150" y="8304300"/>
            <a:ext cx="2585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Осознанно и навсегда — вечный карандаш.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5" name="Google Shape;715;p29"/>
          <p:cNvSpPr/>
          <p:nvPr/>
        </p:nvSpPr>
        <p:spPr>
          <a:xfrm rot="5400000">
            <a:off x="2012333" y="5820467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6" name="Google Shape;716;p29"/>
          <p:cNvSpPr/>
          <p:nvPr/>
        </p:nvSpPr>
        <p:spPr>
          <a:xfrm rot="5400000">
            <a:off x="2012333" y="5968220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1B0340-D1B8-BA5F-2CCC-C915B1E2FF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8300" y="0"/>
            <a:ext cx="5219699" cy="10287000"/>
          </a:xfrm>
          <a:prstGeom prst="rect">
            <a:avLst/>
          </a:prstGeom>
        </p:spPr>
      </p:pic>
      <p:pic>
        <p:nvPicPr>
          <p:cNvPr id="4" name="Google Shape;713;p29">
            <a:extLst>
              <a:ext uri="{FF2B5EF4-FFF2-40B4-BE49-F238E27FC236}">
                <a16:creationId xmlns:a16="http://schemas.microsoft.com/office/drawing/2014/main" id="{F392C5FD-0808-008B-A640-A27BFCDB0A89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722" y="4227279"/>
            <a:ext cx="1457172" cy="139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14;p29">
            <a:extLst>
              <a:ext uri="{FF2B5EF4-FFF2-40B4-BE49-F238E27FC236}">
                <a16:creationId xmlns:a16="http://schemas.microsoft.com/office/drawing/2014/main" id="{08E616AC-47B4-8E91-6CAE-AB2C2656D0A0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571" y="7338560"/>
            <a:ext cx="1457174" cy="1457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205986A-1F56-8877-5494-B76EA32F3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777" y="1011075"/>
            <a:ext cx="1500873" cy="150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757;p31">
            <a:extLst>
              <a:ext uri="{FF2B5EF4-FFF2-40B4-BE49-F238E27FC236}">
                <a16:creationId xmlns:a16="http://schemas.microsoft.com/office/drawing/2014/main" id="{588577F4-DED1-3AED-DB08-415B22A8E234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49"/>
          <a:stretch/>
        </p:blipFill>
        <p:spPr>
          <a:xfrm>
            <a:off x="447871" y="0"/>
            <a:ext cx="1784013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7DC369C2-A990-9066-A79F-D416552B88BD}"/>
              </a:ext>
            </a:extLst>
          </p:cNvPr>
          <p:cNvSpPr/>
          <p:nvPr/>
        </p:nvSpPr>
        <p:spPr>
          <a:xfrm>
            <a:off x="-912088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Google Shape;800;p31">
            <a:extLst>
              <a:ext uri="{FF2B5EF4-FFF2-40B4-BE49-F238E27FC236}">
                <a16:creationId xmlns:a16="http://schemas.microsoft.com/office/drawing/2014/main" id="{3E2AF2DE-2670-2D86-C54C-F9CE7EAEBDD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4552" y="4431376"/>
            <a:ext cx="3191068" cy="2650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79;p31">
            <a:extLst>
              <a:ext uri="{FF2B5EF4-FFF2-40B4-BE49-F238E27FC236}">
                <a16:creationId xmlns:a16="http://schemas.microsoft.com/office/drawing/2014/main" id="{20D94D56-2F04-0E50-DEFD-44D80FD1CC00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445" y="2404851"/>
            <a:ext cx="504676" cy="2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780;p31">
            <a:extLst>
              <a:ext uri="{FF2B5EF4-FFF2-40B4-BE49-F238E27FC236}">
                <a16:creationId xmlns:a16="http://schemas.microsoft.com/office/drawing/2014/main" id="{8C33828D-D157-2E28-872B-05340E70CCDE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615" y="2404850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797;p31">
            <a:extLst>
              <a:ext uri="{FF2B5EF4-FFF2-40B4-BE49-F238E27FC236}">
                <a16:creationId xmlns:a16="http://schemas.microsoft.com/office/drawing/2014/main" id="{93D9D227-DCCD-F269-6FB5-E3B0B5D52DD9}"/>
              </a:ext>
            </a:extLst>
          </p:cNvPr>
          <p:cNvSpPr/>
          <p:nvPr/>
        </p:nvSpPr>
        <p:spPr>
          <a:xfrm rot="5400000">
            <a:off x="2010071" y="8626340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E100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Google Shape;798;p31">
            <a:extLst>
              <a:ext uri="{FF2B5EF4-FFF2-40B4-BE49-F238E27FC236}">
                <a16:creationId xmlns:a16="http://schemas.microsoft.com/office/drawing/2014/main" id="{283461EF-6F9F-EA3C-CDB2-0C3793C12628}"/>
              </a:ext>
            </a:extLst>
          </p:cNvPr>
          <p:cNvSpPr/>
          <p:nvPr/>
        </p:nvSpPr>
        <p:spPr>
          <a:xfrm rot="5400000">
            <a:off x="2010071" y="8774093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0033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Google Shape;799;p31">
            <a:extLst>
              <a:ext uri="{FF2B5EF4-FFF2-40B4-BE49-F238E27FC236}">
                <a16:creationId xmlns:a16="http://schemas.microsoft.com/office/drawing/2014/main" id="{BD1E96C8-60CA-47F2-9BC5-911F0AC55400}"/>
              </a:ext>
            </a:extLst>
          </p:cNvPr>
          <p:cNvSpPr/>
          <p:nvPr/>
        </p:nvSpPr>
        <p:spPr>
          <a:xfrm rot="5400000">
            <a:off x="2010071" y="8908431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3E92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" name="Google Shape;801;p31">
            <a:extLst>
              <a:ext uri="{FF2B5EF4-FFF2-40B4-BE49-F238E27FC236}">
                <a16:creationId xmlns:a16="http://schemas.microsoft.com/office/drawing/2014/main" id="{AA2053E8-C38C-0C4F-5A03-4EEDA7C690C6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969" y="5328918"/>
            <a:ext cx="2491600" cy="154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802;p31">
            <a:extLst>
              <a:ext uri="{FF2B5EF4-FFF2-40B4-BE49-F238E27FC236}">
                <a16:creationId xmlns:a16="http://schemas.microsoft.com/office/drawing/2014/main" id="{D0E3A8E5-6B2D-B757-CF06-83B7D3865E68}"/>
              </a:ext>
            </a:extLst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5152" y="6368600"/>
            <a:ext cx="1808650" cy="94847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1566;p50">
            <a:extLst>
              <a:ext uri="{FF2B5EF4-FFF2-40B4-BE49-F238E27FC236}">
                <a16:creationId xmlns:a16="http://schemas.microsoft.com/office/drawing/2014/main" id="{D5D950D3-43AE-90B3-1748-B5A7EF63424D}"/>
              </a:ext>
            </a:extLst>
          </p:cNvPr>
          <p:cNvSpPr/>
          <p:nvPr/>
        </p:nvSpPr>
        <p:spPr>
          <a:xfrm>
            <a:off x="1948295" y="78095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Плед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PLAIN</a:t>
            </a:r>
          </a:p>
        </p:txBody>
      </p:sp>
      <p:sp>
        <p:nvSpPr>
          <p:cNvPr id="47" name="Google Shape;1572;p50">
            <a:extLst>
              <a:ext uri="{FF2B5EF4-FFF2-40B4-BE49-F238E27FC236}">
                <a16:creationId xmlns:a16="http://schemas.microsoft.com/office/drawing/2014/main" id="{5AB501B1-99AB-225F-A4C0-ACB2ADCD748E}"/>
              </a:ext>
            </a:extLst>
          </p:cNvPr>
          <p:cNvSpPr/>
          <p:nvPr/>
        </p:nvSpPr>
        <p:spPr>
          <a:xfrm>
            <a:off x="1961641" y="1842466"/>
            <a:ext cx="3633061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Лёгкий, тонкий флисовый плед отлично подойдёт для дома и природы.</a:t>
            </a:r>
          </a:p>
        </p:txBody>
      </p:sp>
      <p:sp>
        <p:nvSpPr>
          <p:cNvPr id="48" name="Google Shape;1573;p50">
            <a:extLst>
              <a:ext uri="{FF2B5EF4-FFF2-40B4-BE49-F238E27FC236}">
                <a16:creationId xmlns:a16="http://schemas.microsoft.com/office/drawing/2014/main" id="{01DD9D66-409B-0EBC-F3BC-B2595E642CD3}"/>
              </a:ext>
            </a:extLst>
          </p:cNvPr>
          <p:cNvSpPr/>
          <p:nvPr/>
        </p:nvSpPr>
        <p:spPr>
          <a:xfrm>
            <a:off x="1974353" y="140667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20303</a:t>
            </a:r>
          </a:p>
        </p:txBody>
      </p:sp>
      <p:sp>
        <p:nvSpPr>
          <p:cNvPr id="50" name="Google Shape;1575;p50">
            <a:extLst>
              <a:ext uri="{FF2B5EF4-FFF2-40B4-BE49-F238E27FC236}">
                <a16:creationId xmlns:a16="http://schemas.microsoft.com/office/drawing/2014/main" id="{198AC2BE-1F7E-438C-8C67-98DDF3FA8419}"/>
              </a:ext>
            </a:extLst>
          </p:cNvPr>
          <p:cNvSpPr/>
          <p:nvPr/>
        </p:nvSpPr>
        <p:spPr>
          <a:xfrm>
            <a:off x="1961648" y="4984315"/>
            <a:ext cx="360095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Ланч-бокс с разделителем на 2 секции. Не герметичный.</a:t>
            </a:r>
          </a:p>
        </p:txBody>
      </p:sp>
      <p:sp>
        <p:nvSpPr>
          <p:cNvPr id="51" name="Google Shape;1576;p50">
            <a:extLst>
              <a:ext uri="{FF2B5EF4-FFF2-40B4-BE49-F238E27FC236}">
                <a16:creationId xmlns:a16="http://schemas.microsoft.com/office/drawing/2014/main" id="{C1E457A4-4260-3EDA-AF2C-F5B28B726B4C}"/>
              </a:ext>
            </a:extLst>
          </p:cNvPr>
          <p:cNvSpPr/>
          <p:nvPr/>
        </p:nvSpPr>
        <p:spPr>
          <a:xfrm>
            <a:off x="1948295" y="387709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Ланч-бокс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MEAL</a:t>
            </a:r>
          </a:p>
        </p:txBody>
      </p:sp>
      <p:sp>
        <p:nvSpPr>
          <p:cNvPr id="52" name="Google Shape;1577;p50">
            <a:extLst>
              <a:ext uri="{FF2B5EF4-FFF2-40B4-BE49-F238E27FC236}">
                <a16:creationId xmlns:a16="http://schemas.microsoft.com/office/drawing/2014/main" id="{B3B1C0D1-C4BE-32AB-D7D0-97C7476F6C77}"/>
              </a:ext>
            </a:extLst>
          </p:cNvPr>
          <p:cNvSpPr/>
          <p:nvPr/>
        </p:nvSpPr>
        <p:spPr>
          <a:xfrm>
            <a:off x="1974353" y="454852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29700</a:t>
            </a:r>
          </a:p>
        </p:txBody>
      </p:sp>
      <p:sp>
        <p:nvSpPr>
          <p:cNvPr id="53" name="Google Shape;1581;p50">
            <a:extLst>
              <a:ext uri="{FF2B5EF4-FFF2-40B4-BE49-F238E27FC236}">
                <a16:creationId xmlns:a16="http://schemas.microsoft.com/office/drawing/2014/main" id="{92312C3A-D764-3D5E-4989-D65093F2F609}"/>
              </a:ext>
            </a:extLst>
          </p:cNvPr>
          <p:cNvSpPr/>
          <p:nvPr/>
        </p:nvSpPr>
        <p:spPr>
          <a:xfrm>
            <a:off x="1961641" y="8198856"/>
            <a:ext cx="4072669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комплект входит вилка и маленькая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ёмкость для соуса (встроена в крышку).</a:t>
            </a:r>
          </a:p>
        </p:txBody>
      </p:sp>
      <p:sp>
        <p:nvSpPr>
          <p:cNvPr id="54" name="Google Shape;1582;p50">
            <a:extLst>
              <a:ext uri="{FF2B5EF4-FFF2-40B4-BE49-F238E27FC236}">
                <a16:creationId xmlns:a16="http://schemas.microsoft.com/office/drawing/2014/main" id="{49519470-8805-5265-1EA9-3B2E2A8AA6DF}"/>
              </a:ext>
            </a:extLst>
          </p:cNvPr>
          <p:cNvSpPr/>
          <p:nvPr/>
        </p:nvSpPr>
        <p:spPr>
          <a:xfrm>
            <a:off x="1948295" y="719714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Контейнер для еды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DINDER</a:t>
            </a:r>
          </a:p>
        </p:txBody>
      </p:sp>
      <p:sp>
        <p:nvSpPr>
          <p:cNvPr id="55" name="Google Shape;1583;p50">
            <a:extLst>
              <a:ext uri="{FF2B5EF4-FFF2-40B4-BE49-F238E27FC236}">
                <a16:creationId xmlns:a16="http://schemas.microsoft.com/office/drawing/2014/main" id="{E274204B-A3C3-BC79-177B-6F444EDD2274}"/>
              </a:ext>
            </a:extLst>
          </p:cNvPr>
          <p:cNvSpPr/>
          <p:nvPr/>
        </p:nvSpPr>
        <p:spPr>
          <a:xfrm>
            <a:off x="1974353" y="780702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344294</a:t>
            </a:r>
          </a:p>
        </p:txBody>
      </p:sp>
      <p:grpSp>
        <p:nvGrpSpPr>
          <p:cNvPr id="60" name="Google Shape;781;p31">
            <a:extLst>
              <a:ext uri="{FF2B5EF4-FFF2-40B4-BE49-F238E27FC236}">
                <a16:creationId xmlns:a16="http://schemas.microsoft.com/office/drawing/2014/main" id="{284871C4-8930-8FB3-2D1D-19DA326C0F6A}"/>
              </a:ext>
            </a:extLst>
          </p:cNvPr>
          <p:cNvGrpSpPr/>
          <p:nvPr/>
        </p:nvGrpSpPr>
        <p:grpSpPr>
          <a:xfrm>
            <a:off x="1945998" y="5619224"/>
            <a:ext cx="284271" cy="284314"/>
            <a:chOff x="2789058" y="6871170"/>
            <a:chExt cx="284271" cy="284314"/>
          </a:xfrm>
        </p:grpSpPr>
        <p:pic>
          <p:nvPicPr>
            <p:cNvPr id="61" name="Google Shape;782;p31">
              <a:extLst>
                <a:ext uri="{FF2B5EF4-FFF2-40B4-BE49-F238E27FC236}">
                  <a16:creationId xmlns:a16="http://schemas.microsoft.com/office/drawing/2014/main" id="{DA7FB5C3-63D6-8799-E7FA-C3C3208C6BD5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Google Shape;783;p31">
              <a:extLst>
                <a:ext uri="{FF2B5EF4-FFF2-40B4-BE49-F238E27FC236}">
                  <a16:creationId xmlns:a16="http://schemas.microsoft.com/office/drawing/2014/main" id="{3BFD1BD4-E0C6-AE09-0B18-B27E97151A00}"/>
                </a:ext>
              </a:extLst>
            </p:cNvPr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Google Shape;784;p31">
              <a:extLst>
                <a:ext uri="{FF2B5EF4-FFF2-40B4-BE49-F238E27FC236}">
                  <a16:creationId xmlns:a16="http://schemas.microsoft.com/office/drawing/2014/main" id="{1523749E-031A-A78C-2E59-41693B7BE7F0}"/>
                </a:ext>
              </a:extLst>
            </p:cNvPr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704" name="Google Shape;785;p31">
              <a:extLst>
                <a:ext uri="{FF2B5EF4-FFF2-40B4-BE49-F238E27FC236}">
                  <a16:creationId xmlns:a16="http://schemas.microsoft.com/office/drawing/2014/main" id="{2719418D-5EC4-58BE-452B-FDAB10C16AE3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5" name="Google Shape;786;p31">
              <a:extLst>
                <a:ext uri="{FF2B5EF4-FFF2-40B4-BE49-F238E27FC236}">
                  <a16:creationId xmlns:a16="http://schemas.microsoft.com/office/drawing/2014/main" id="{62AE63DA-C610-EC0A-89F0-1F8699CC4B6F}"/>
                </a:ext>
              </a:extLst>
            </p:cNvPr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706" name="Google Shape;787;p31">
              <a:extLst>
                <a:ext uri="{FF2B5EF4-FFF2-40B4-BE49-F238E27FC236}">
                  <a16:creationId xmlns:a16="http://schemas.microsoft.com/office/drawing/2014/main" id="{0A67B422-AF68-F206-7B1F-A52A1C902771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7" name="Google Shape;788;p31">
              <a:extLst>
                <a:ext uri="{FF2B5EF4-FFF2-40B4-BE49-F238E27FC236}">
                  <a16:creationId xmlns:a16="http://schemas.microsoft.com/office/drawing/2014/main" id="{F1EFA3C0-8635-F30C-E7BE-A1A4D0358187}"/>
                </a:ext>
              </a:extLst>
            </p:cNvPr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000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8" name="Google Shape;789;p31">
              <a:extLst>
                <a:ext uri="{FF2B5EF4-FFF2-40B4-BE49-F238E27FC236}">
                  <a16:creationId xmlns:a16="http://schemas.microsoft.com/office/drawing/2014/main" id="{3F7E2231-1383-C020-B7E0-3C6E67FAA168}"/>
                </a:ext>
              </a:extLst>
            </p:cNvPr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9" name="Google Shape;790;p31">
              <a:extLst>
                <a:ext uri="{FF2B5EF4-FFF2-40B4-BE49-F238E27FC236}">
                  <a16:creationId xmlns:a16="http://schemas.microsoft.com/office/drawing/2014/main" id="{5AA51991-9DE2-13BF-13E5-660FE39AAF75}"/>
                </a:ext>
              </a:extLst>
            </p:cNvPr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tx1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710" name="Google Shape;791;p31">
              <a:extLst>
                <a:ext uri="{FF2B5EF4-FFF2-40B4-BE49-F238E27FC236}">
                  <a16:creationId xmlns:a16="http://schemas.microsoft.com/office/drawing/2014/main" id="{96C2D139-C8E7-1020-AB48-76BA5183F9A7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1" name="Google Shape;792;p31">
              <a:extLst>
                <a:ext uri="{FF2B5EF4-FFF2-40B4-BE49-F238E27FC236}">
                  <a16:creationId xmlns:a16="http://schemas.microsoft.com/office/drawing/2014/main" id="{6414AD8C-572D-326E-97FE-3246AC9A4813}"/>
                </a:ext>
              </a:extLst>
            </p:cNvPr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2" name="Google Shape;793;p31">
              <a:extLst>
                <a:ext uri="{FF2B5EF4-FFF2-40B4-BE49-F238E27FC236}">
                  <a16:creationId xmlns:a16="http://schemas.microsoft.com/office/drawing/2014/main" id="{FA4E5CBF-8300-C475-0947-297187D51FF1}"/>
                </a:ext>
              </a:extLst>
            </p:cNvPr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716" name="Google Shape;800;p31">
            <a:extLst>
              <a:ext uri="{FF2B5EF4-FFF2-40B4-BE49-F238E27FC236}">
                <a16:creationId xmlns:a16="http://schemas.microsoft.com/office/drawing/2014/main" id="{143FBD8B-9EF9-F867-B6A7-A0B6918FB7EA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842" r="61797"/>
          <a:stretch/>
        </p:blipFill>
        <p:spPr>
          <a:xfrm>
            <a:off x="5797763" y="2835686"/>
            <a:ext cx="3893587" cy="3321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347;p21">
            <a:extLst>
              <a:ext uri="{FF2B5EF4-FFF2-40B4-BE49-F238E27FC236}">
                <a16:creationId xmlns:a16="http://schemas.microsoft.com/office/drawing/2014/main" id="{DC579502-E586-2C05-AFD3-9DF832474EEC}"/>
              </a:ext>
            </a:extLst>
          </p:cNvPr>
          <p:cNvPicPr preferRelativeResize="0"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" flipH="1">
            <a:off x="14371455" y="428684"/>
            <a:ext cx="3258004" cy="2749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78;p31">
            <a:extLst>
              <a:ext uri="{FF2B5EF4-FFF2-40B4-BE49-F238E27FC236}">
                <a16:creationId xmlns:a16="http://schemas.microsoft.com/office/drawing/2014/main" id="{A4F17FD1-AF55-1220-660B-68C3E83F99C0}"/>
              </a:ext>
            </a:extLst>
          </p:cNvPr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758" y="942807"/>
            <a:ext cx="1457174" cy="1457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776;p31">
            <a:extLst>
              <a:ext uri="{FF2B5EF4-FFF2-40B4-BE49-F238E27FC236}">
                <a16:creationId xmlns:a16="http://schemas.microsoft.com/office/drawing/2014/main" id="{D61DD200-50F2-D36E-B2B2-F1BD36096031}"/>
              </a:ext>
            </a:extLst>
          </p:cNvPr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322" y="4151056"/>
            <a:ext cx="1457172" cy="1395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77;p31">
            <a:extLst>
              <a:ext uri="{FF2B5EF4-FFF2-40B4-BE49-F238E27FC236}">
                <a16:creationId xmlns:a16="http://schemas.microsoft.com/office/drawing/2014/main" id="{49004223-D483-F82D-D69F-434064ACA558}"/>
              </a:ext>
            </a:extLst>
          </p:cNvPr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818" y="7298102"/>
            <a:ext cx="1457174" cy="1457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07;p32">
            <a:extLst>
              <a:ext uri="{FF2B5EF4-FFF2-40B4-BE49-F238E27FC236}">
                <a16:creationId xmlns:a16="http://schemas.microsoft.com/office/drawing/2014/main" id="{62F97FA5-8FE6-5794-C9E5-D20615E2CADE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-187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44;p32">
            <a:extLst>
              <a:ext uri="{FF2B5EF4-FFF2-40B4-BE49-F238E27FC236}">
                <a16:creationId xmlns:a16="http://schemas.microsoft.com/office/drawing/2014/main" id="{5CA03F69-A741-EEC0-FCFB-792750085E4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820"/>
          <a:stretch/>
        </p:blipFill>
        <p:spPr>
          <a:xfrm>
            <a:off x="7190475" y="410397"/>
            <a:ext cx="4520466" cy="75619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145564ED-6F0E-1B8F-9708-7B88ECB68F15}"/>
              </a:ext>
            </a:extLst>
          </p:cNvPr>
          <p:cNvSpPr/>
          <p:nvPr/>
        </p:nvSpPr>
        <p:spPr>
          <a:xfrm>
            <a:off x="-946491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Google Shape;808;p32">
            <a:extLst>
              <a:ext uri="{FF2B5EF4-FFF2-40B4-BE49-F238E27FC236}">
                <a16:creationId xmlns:a16="http://schemas.microsoft.com/office/drawing/2014/main" id="{95AC286F-EAA4-5DAB-1735-368700B2D751}"/>
              </a:ext>
            </a:extLst>
          </p:cNvPr>
          <p:cNvSpPr/>
          <p:nvPr/>
        </p:nvSpPr>
        <p:spPr>
          <a:xfrm>
            <a:off x="1930150" y="1574084"/>
            <a:ext cx="4673700" cy="42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выращивания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микрозелени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809;p32">
            <a:extLst>
              <a:ext uri="{FF2B5EF4-FFF2-40B4-BE49-F238E27FC236}">
                <a16:creationId xmlns:a16="http://schemas.microsoft.com/office/drawing/2014/main" id="{45DAE576-A21F-835E-CA2E-B6E86E1CF5A5}"/>
              </a:ext>
            </a:extLst>
          </p:cNvPr>
          <p:cNvSpPr/>
          <p:nvPr/>
        </p:nvSpPr>
        <p:spPr>
          <a:xfrm>
            <a:off x="1904107" y="466872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Проращиватель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ЗДОРОВЬЯ КЛАД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812;p32">
            <a:extLst>
              <a:ext uri="{FF2B5EF4-FFF2-40B4-BE49-F238E27FC236}">
                <a16:creationId xmlns:a16="http://schemas.microsoft.com/office/drawing/2014/main" id="{C2979AAB-94FC-B5C0-4335-F6008B911B5A}"/>
              </a:ext>
            </a:extLst>
          </p:cNvPr>
          <p:cNvSpPr/>
          <p:nvPr/>
        </p:nvSpPr>
        <p:spPr>
          <a:xfrm>
            <a:off x="1942865" y="1138303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33805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811;p32">
            <a:extLst>
              <a:ext uri="{FF2B5EF4-FFF2-40B4-BE49-F238E27FC236}">
                <a16:creationId xmlns:a16="http://schemas.microsoft.com/office/drawing/2014/main" id="{0ED8DC9E-B8E8-EC9B-4E11-BA203CBA85EF}"/>
              </a:ext>
            </a:extLst>
          </p:cNvPr>
          <p:cNvSpPr/>
          <p:nvPr/>
        </p:nvSpPr>
        <p:spPr>
          <a:xfrm>
            <a:off x="1898489" y="2854475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Антистресс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МЯЧ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" name="Google Shape;813;p32">
            <a:extLst>
              <a:ext uri="{FF2B5EF4-FFF2-40B4-BE49-F238E27FC236}">
                <a16:creationId xmlns:a16="http://schemas.microsoft.com/office/drawing/2014/main" id="{071C1719-85DC-39D2-F82A-031ACEF89E95}"/>
              </a:ext>
            </a:extLst>
          </p:cNvPr>
          <p:cNvSpPr/>
          <p:nvPr/>
        </p:nvSpPr>
        <p:spPr>
          <a:xfrm>
            <a:off x="1930150" y="3961686"/>
            <a:ext cx="4673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каучук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вспененный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815;p32">
            <a:extLst>
              <a:ext uri="{FF2B5EF4-FFF2-40B4-BE49-F238E27FC236}">
                <a16:creationId xmlns:a16="http://schemas.microsoft.com/office/drawing/2014/main" id="{ECA6A625-3FCE-578B-AB1B-C0609FD9C6B8}"/>
              </a:ext>
            </a:extLst>
          </p:cNvPr>
          <p:cNvSpPr/>
          <p:nvPr/>
        </p:nvSpPr>
        <p:spPr>
          <a:xfrm>
            <a:off x="1942865" y="352590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7239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" name="Google Shape;833;p32">
            <a:extLst>
              <a:ext uri="{FF2B5EF4-FFF2-40B4-BE49-F238E27FC236}">
                <a16:creationId xmlns:a16="http://schemas.microsoft.com/office/drawing/2014/main" id="{79F850BB-5BD6-F0DD-B03C-2FCE5DB32CD5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434" y="439209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834;p32">
            <a:extLst>
              <a:ext uri="{FF2B5EF4-FFF2-40B4-BE49-F238E27FC236}">
                <a16:creationId xmlns:a16="http://schemas.microsoft.com/office/drawing/2014/main" id="{2655EBD5-8DBB-8EB9-D9AB-9EAFB5034170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724" y="4392100"/>
            <a:ext cx="504676" cy="28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835;p32">
            <a:extLst>
              <a:ext uri="{FF2B5EF4-FFF2-40B4-BE49-F238E27FC236}">
                <a16:creationId xmlns:a16="http://schemas.microsoft.com/office/drawing/2014/main" id="{0AAF59D2-90C1-DBC5-B190-D8E6E21EBCE2}"/>
              </a:ext>
            </a:extLst>
          </p:cNvPr>
          <p:cNvSpPr/>
          <p:nvPr/>
        </p:nvSpPr>
        <p:spPr>
          <a:xfrm>
            <a:off x="1905264" y="5446601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шариковая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FORTE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" name="Google Shape;836;p32">
            <a:extLst>
              <a:ext uri="{FF2B5EF4-FFF2-40B4-BE49-F238E27FC236}">
                <a16:creationId xmlns:a16="http://schemas.microsoft.com/office/drawing/2014/main" id="{CB890AD2-EF3F-681E-BE38-110F02E7A8C8}"/>
              </a:ext>
            </a:extLst>
          </p:cNvPr>
          <p:cNvSpPr/>
          <p:nvPr/>
        </p:nvSpPr>
        <p:spPr>
          <a:xfrm>
            <a:off x="1936925" y="6553813"/>
            <a:ext cx="4673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Длина линии письма 2 000 м.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838;p32">
            <a:extLst>
              <a:ext uri="{FF2B5EF4-FFF2-40B4-BE49-F238E27FC236}">
                <a16:creationId xmlns:a16="http://schemas.microsoft.com/office/drawing/2014/main" id="{859FC61B-1CA1-2B30-18B3-F39D3983E0AD}"/>
              </a:ext>
            </a:extLst>
          </p:cNvPr>
          <p:cNvSpPr/>
          <p:nvPr/>
        </p:nvSpPr>
        <p:spPr>
          <a:xfrm>
            <a:off x="1949640" y="611803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602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" name="Google Shape;843;p32">
            <a:extLst>
              <a:ext uri="{FF2B5EF4-FFF2-40B4-BE49-F238E27FC236}">
                <a16:creationId xmlns:a16="http://schemas.microsoft.com/office/drawing/2014/main" id="{DEC12B83-CCDB-2A9F-D63C-35FF08321380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3209" y="698422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816;p32">
            <a:extLst>
              <a:ext uri="{FF2B5EF4-FFF2-40B4-BE49-F238E27FC236}">
                <a16:creationId xmlns:a16="http://schemas.microsoft.com/office/drawing/2014/main" id="{F4EEF0B4-4F78-202F-47D9-D822BBED36A0}"/>
              </a:ext>
            </a:extLst>
          </p:cNvPr>
          <p:cNvSpPr/>
          <p:nvPr/>
        </p:nvSpPr>
        <p:spPr>
          <a:xfrm>
            <a:off x="1916800" y="7972376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А5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SHADY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" name="Google Shape;818;p32">
            <a:extLst>
              <a:ext uri="{FF2B5EF4-FFF2-40B4-BE49-F238E27FC236}">
                <a16:creationId xmlns:a16="http://schemas.microsoft.com/office/drawing/2014/main" id="{D13DDF19-6CA4-FAA5-277C-64300306CB83}"/>
              </a:ext>
            </a:extLst>
          </p:cNvPr>
          <p:cNvSpPr/>
          <p:nvPr/>
        </p:nvSpPr>
        <p:spPr>
          <a:xfrm>
            <a:off x="1942857" y="8643826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" name="Google Shape;819;p32">
            <a:extLst>
              <a:ext uri="{FF2B5EF4-FFF2-40B4-BE49-F238E27FC236}">
                <a16:creationId xmlns:a16="http://schemas.microsoft.com/office/drawing/2014/main" id="{3FE74866-F6A1-7AFC-B99C-362772FD22CF}"/>
              </a:ext>
            </a:extLst>
          </p:cNvPr>
          <p:cNvSpPr/>
          <p:nvPr/>
        </p:nvSpPr>
        <p:spPr>
          <a:xfrm>
            <a:off x="1930150" y="9079601"/>
            <a:ext cx="456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ермоактивный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PU Velvet.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Google Shape;829;p32">
            <a:extLst>
              <a:ext uri="{FF2B5EF4-FFF2-40B4-BE49-F238E27FC236}">
                <a16:creationId xmlns:a16="http://schemas.microsoft.com/office/drawing/2014/main" id="{49453E79-C874-5FB5-44F0-5EB1BC7C2CBC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447" y="949830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28;p32">
            <a:extLst>
              <a:ext uri="{FF2B5EF4-FFF2-40B4-BE49-F238E27FC236}">
                <a16:creationId xmlns:a16="http://schemas.microsoft.com/office/drawing/2014/main" id="{1A244265-7D13-5653-0C83-59E382D97391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77" y="7928667"/>
            <a:ext cx="1587976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26;p32">
            <a:extLst>
              <a:ext uri="{FF2B5EF4-FFF2-40B4-BE49-F238E27FC236}">
                <a16:creationId xmlns:a16="http://schemas.microsoft.com/office/drawing/2014/main" id="{B611B0F7-9C62-D653-3710-170B3C4225D0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798" y="701959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827;p32">
            <a:extLst>
              <a:ext uri="{FF2B5EF4-FFF2-40B4-BE49-F238E27FC236}">
                <a16:creationId xmlns:a16="http://schemas.microsoft.com/office/drawing/2014/main" id="{26BDA5FB-09AE-A385-305B-CBE97BA977EE}"/>
              </a:ext>
            </a:extLst>
          </p:cNvPr>
          <p:cNvPicPr preferRelativeResize="0"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05" y="3108897"/>
            <a:ext cx="1504897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842;p32">
            <a:extLst>
              <a:ext uri="{FF2B5EF4-FFF2-40B4-BE49-F238E27FC236}">
                <a16:creationId xmlns:a16="http://schemas.microsoft.com/office/drawing/2014/main" id="{948C32A1-A79F-CF5F-D29C-27E1FC7EB60A}"/>
              </a:ext>
            </a:extLst>
          </p:cNvPr>
          <p:cNvPicPr preferRelativeResize="0"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475" y="5624782"/>
            <a:ext cx="1292896" cy="1292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p33"/>
          <p:cNvPicPr preferRelativeResize="0"/>
          <p:nvPr/>
        </p:nvPicPr>
        <p:blipFill>
          <a:blip r:embed="rId3"/>
          <a:srcRect/>
          <a:stretch/>
        </p:blipFill>
        <p:spPr>
          <a:xfrm>
            <a:off x="12256" y="1"/>
            <a:ext cx="182879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B4EAD5AF-8C52-D7F1-FB7D-AFC9269979C2}"/>
              </a:ext>
            </a:extLst>
          </p:cNvPr>
          <p:cNvSpPr/>
          <p:nvPr/>
        </p:nvSpPr>
        <p:spPr>
          <a:xfrm>
            <a:off x="-946491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0" name="Google Shape;850;p33"/>
          <p:cNvSpPr/>
          <p:nvPr/>
        </p:nvSpPr>
        <p:spPr>
          <a:xfrm>
            <a:off x="1930150" y="1882725"/>
            <a:ext cx="29736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Блестящее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глянцевое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покрытие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комфортная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ручка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чашки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удобная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форма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блюдца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1" name="Google Shape;851;p33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Чайная / кофейная пара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CAPPUCCINO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3" name="Google Shape;853;p33"/>
          <p:cNvSpPr/>
          <p:nvPr/>
        </p:nvSpPr>
        <p:spPr>
          <a:xfrm>
            <a:off x="1898501" y="3873100"/>
            <a:ext cx="3229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Чайная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ICE CREAM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4" name="Google Shape;854;p33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27800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5" name="Google Shape;855;p33"/>
          <p:cNvSpPr/>
          <p:nvPr/>
        </p:nvSpPr>
        <p:spPr>
          <a:xfrm>
            <a:off x="1930150" y="4980300"/>
            <a:ext cx="35727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Ровная форма чашки с гладким матовым покрытием напоминает всеми любимый вафельный стаканчик с мороженым.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7" name="Google Shape;857;p33"/>
          <p:cNvSpPr/>
          <p:nvPr/>
        </p:nvSpPr>
        <p:spPr>
          <a:xfrm>
            <a:off x="1942878" y="4544525"/>
            <a:ext cx="17052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27600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8" name="Google Shape;858;p33"/>
          <p:cNvSpPr/>
          <p:nvPr/>
        </p:nvSpPr>
        <p:spPr>
          <a:xfrm>
            <a:off x="1916800" y="7197075"/>
            <a:ext cx="4379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Чайная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TENDER 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0" name="Google Shape;860;p33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25703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1" name="Google Shape;861;p33"/>
          <p:cNvSpPr/>
          <p:nvPr/>
        </p:nvSpPr>
        <p:spPr>
          <a:xfrm>
            <a:off x="1930150" y="8304300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з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фарфора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прорезиненным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soft-touch.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9" name="Google Shape;869;p33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838" y="891407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33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825" y="275500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3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0949" y="6553861"/>
            <a:ext cx="7339499" cy="20220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715;p29">
            <a:extLst>
              <a:ext uri="{FF2B5EF4-FFF2-40B4-BE49-F238E27FC236}">
                <a16:creationId xmlns:a16="http://schemas.microsoft.com/office/drawing/2014/main" id="{3774504C-DA0B-4A15-81C1-912201B23F0A}"/>
              </a:ext>
            </a:extLst>
          </p:cNvPr>
          <p:cNvSpPr/>
          <p:nvPr/>
        </p:nvSpPr>
        <p:spPr>
          <a:xfrm rot="5400000">
            <a:off x="2048105" y="5820467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Google Shape;716;p29">
            <a:extLst>
              <a:ext uri="{FF2B5EF4-FFF2-40B4-BE49-F238E27FC236}">
                <a16:creationId xmlns:a16="http://schemas.microsoft.com/office/drawing/2014/main" id="{3A79092B-1F99-B5C9-67A4-81691B1CC87C}"/>
              </a:ext>
            </a:extLst>
          </p:cNvPr>
          <p:cNvSpPr/>
          <p:nvPr/>
        </p:nvSpPr>
        <p:spPr>
          <a:xfrm rot="5400000">
            <a:off x="2048105" y="5968220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oogle Shape;884;p34">
            <a:extLst>
              <a:ext uri="{FF2B5EF4-FFF2-40B4-BE49-F238E27FC236}">
                <a16:creationId xmlns:a16="http://schemas.microsoft.com/office/drawing/2014/main" id="{D9B0F2A1-069E-41F8-EA92-31F1E1E87BE9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3017343" y="-1"/>
            <a:ext cx="5270655" cy="3972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68;p33">
            <a:extLst>
              <a:ext uri="{FF2B5EF4-FFF2-40B4-BE49-F238E27FC236}">
                <a16:creationId xmlns:a16="http://schemas.microsoft.com/office/drawing/2014/main" id="{F4DA7CD8-A016-00DA-67EA-F9947F79C54F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06" y="1094715"/>
            <a:ext cx="1810301" cy="131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875;p33">
            <a:extLst>
              <a:ext uri="{FF2B5EF4-FFF2-40B4-BE49-F238E27FC236}">
                <a16:creationId xmlns:a16="http://schemas.microsoft.com/office/drawing/2014/main" id="{38DEF6C3-40B2-3955-5F9E-1945FBB57269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74" y="4269550"/>
            <a:ext cx="1602900" cy="1110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" name="Google Shape;876;p33">
            <a:extLst>
              <a:ext uri="{FF2B5EF4-FFF2-40B4-BE49-F238E27FC236}">
                <a16:creationId xmlns:a16="http://schemas.microsoft.com/office/drawing/2014/main" id="{8321C3C7-EE97-2638-1331-DBF9A32B962E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64" y="7244475"/>
            <a:ext cx="1705200" cy="1432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FCA7073-344D-0853-548E-93C7039882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331" r="11106"/>
          <a:stretch/>
        </p:blipFill>
        <p:spPr>
          <a:xfrm>
            <a:off x="1714" y="-15591"/>
            <a:ext cx="18285713" cy="10285714"/>
          </a:xfrm>
          <a:prstGeom prst="rect">
            <a:avLst/>
          </a:prstGeom>
        </p:spPr>
      </p:pic>
      <p:sp>
        <p:nvSpPr>
          <p:cNvPr id="10" name="Google Shape;69;p14">
            <a:extLst>
              <a:ext uri="{FF2B5EF4-FFF2-40B4-BE49-F238E27FC236}">
                <a16:creationId xmlns:a16="http://schemas.microsoft.com/office/drawing/2014/main" id="{4F36FEE5-D062-460B-6F63-9EF2B9AD3EFE}"/>
              </a:ext>
            </a:extLst>
          </p:cNvPr>
          <p:cNvSpPr/>
          <p:nvPr/>
        </p:nvSpPr>
        <p:spPr>
          <a:xfrm>
            <a:off x="-946491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Google Shape;923;p35">
            <a:extLst>
              <a:ext uri="{FF2B5EF4-FFF2-40B4-BE49-F238E27FC236}">
                <a16:creationId xmlns:a16="http://schemas.microsoft.com/office/drawing/2014/main" id="{BF14D505-23C5-02A1-6E6B-DF7B116FE328}"/>
              </a:ext>
            </a:extLst>
          </p:cNvPr>
          <p:cNvSpPr/>
          <p:nvPr/>
        </p:nvSpPr>
        <p:spPr>
          <a:xfrm>
            <a:off x="1905516" y="780014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3" name="Google Shape;924;p35">
            <a:extLst>
              <a:ext uri="{FF2B5EF4-FFF2-40B4-BE49-F238E27FC236}">
                <a16:creationId xmlns:a16="http://schemas.microsoft.com/office/drawing/2014/main" id="{5E779DB9-263F-038B-C78B-4AF1A6D9E125}"/>
              </a:ext>
            </a:extLst>
          </p:cNvPr>
          <p:cNvSpPr/>
          <p:nvPr/>
        </p:nvSpPr>
        <p:spPr>
          <a:xfrm>
            <a:off x="1905516" y="537943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для паспорта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12" name="Google Shape;934;p35">
            <a:extLst>
              <a:ext uri="{FF2B5EF4-FFF2-40B4-BE49-F238E27FC236}">
                <a16:creationId xmlns:a16="http://schemas.microsoft.com/office/drawing/2014/main" id="{973D6BD5-6105-8854-B6CE-29CAD3B76C7F}"/>
              </a:ext>
            </a:extLst>
          </p:cNvPr>
          <p:cNvSpPr/>
          <p:nvPr/>
        </p:nvSpPr>
        <p:spPr>
          <a:xfrm>
            <a:off x="1918862" y="641045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PU, c эффектом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touch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935;p35">
            <a:extLst>
              <a:ext uri="{FF2B5EF4-FFF2-40B4-BE49-F238E27FC236}">
                <a16:creationId xmlns:a16="http://schemas.microsoft.com/office/drawing/2014/main" id="{87D05250-D870-3B4C-A5C8-21AC4820D415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19726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939;p35">
            <a:extLst>
              <a:ext uri="{FF2B5EF4-FFF2-40B4-BE49-F238E27FC236}">
                <a16:creationId xmlns:a16="http://schemas.microsoft.com/office/drawing/2014/main" id="{43176DC4-8116-AFC1-E423-FDCF5ACF85FD}"/>
              </a:ext>
            </a:extLst>
          </p:cNvPr>
          <p:cNvSpPr/>
          <p:nvPr/>
        </p:nvSpPr>
        <p:spPr>
          <a:xfrm>
            <a:off x="1918861" y="8831167"/>
            <a:ext cx="6567913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6 отделений для карт,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 отделение для денег.</a:t>
            </a:r>
          </a:p>
        </p:txBody>
      </p:sp>
      <p:sp>
        <p:nvSpPr>
          <p:cNvPr id="17" name="Google Shape;940;p35">
            <a:extLst>
              <a:ext uri="{FF2B5EF4-FFF2-40B4-BE49-F238E27FC236}">
                <a16:creationId xmlns:a16="http://schemas.microsoft.com/office/drawing/2014/main" id="{0B4C312E-DFCD-76EB-EC6B-859B4839EFFD}"/>
              </a:ext>
            </a:extLst>
          </p:cNvPr>
          <p:cNvSpPr/>
          <p:nvPr/>
        </p:nvSpPr>
        <p:spPr>
          <a:xfrm>
            <a:off x="1931574" y="83953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19725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" name="Google Shape;946;p35">
            <a:extLst>
              <a:ext uri="{FF2B5EF4-FFF2-40B4-BE49-F238E27FC236}">
                <a16:creationId xmlns:a16="http://schemas.microsoft.com/office/drawing/2014/main" id="{FE7A37B7-2A23-A981-0D36-D2C2095F7DB3}"/>
              </a:ext>
            </a:extLst>
          </p:cNvPr>
          <p:cNvSpPr/>
          <p:nvPr/>
        </p:nvSpPr>
        <p:spPr>
          <a:xfrm>
            <a:off x="1918862" y="407170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4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Блок недатированный в линейку.</a:t>
            </a:r>
          </a:p>
        </p:txBody>
      </p:sp>
      <p:pic>
        <p:nvPicPr>
          <p:cNvPr id="926" name="Google Shape;914;p34">
            <a:extLst>
              <a:ext uri="{FF2B5EF4-FFF2-40B4-BE49-F238E27FC236}">
                <a16:creationId xmlns:a16="http://schemas.microsoft.com/office/drawing/2014/main" id="{8FE3634A-E8DB-FD12-AE90-DFAF3F127168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0371" y="450603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14;p34">
            <a:extLst>
              <a:ext uri="{FF2B5EF4-FFF2-40B4-BE49-F238E27FC236}">
                <a16:creationId xmlns:a16="http://schemas.microsoft.com/office/drawing/2014/main" id="{E4CAD35D-B61A-F5F3-C7EC-F0704591C2D2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934" y="685820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14;p34">
            <a:extLst>
              <a:ext uri="{FF2B5EF4-FFF2-40B4-BE49-F238E27FC236}">
                <a16:creationId xmlns:a16="http://schemas.microsoft.com/office/drawing/2014/main" id="{B6FBF711-55AF-0735-A9EE-4D24C3A46E80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1165" y="943258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E06A3BC2-1327-C467-062A-BCE43402D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10" y="5675883"/>
            <a:ext cx="1507527" cy="150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F56BC330-7334-763C-C13B-6EBABCE5D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378" y="8123847"/>
            <a:ext cx="1425963" cy="14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347;p21">
            <a:extLst>
              <a:ext uri="{FF2B5EF4-FFF2-40B4-BE49-F238E27FC236}">
                <a16:creationId xmlns:a16="http://schemas.microsoft.com/office/drawing/2014/main" id="{AE919606-3641-4C15-B921-095DB375D9B5}"/>
              </a:ext>
            </a:extLst>
          </p:cNvPr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">
            <a:off x="14456435" y="212595"/>
            <a:ext cx="3852099" cy="31848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947;p35">
            <a:extLst>
              <a:ext uri="{FF2B5EF4-FFF2-40B4-BE49-F238E27FC236}">
                <a16:creationId xmlns:a16="http://schemas.microsoft.com/office/drawing/2014/main" id="{1F22E557-6E57-AFC1-CD6F-8F35BCDE0EBC}"/>
              </a:ext>
            </a:extLst>
          </p:cNvPr>
          <p:cNvSpPr/>
          <p:nvPr/>
        </p:nvSpPr>
        <p:spPr>
          <a:xfrm>
            <a:off x="1905516" y="2964484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 FIRM</a:t>
            </a:r>
          </a:p>
        </p:txBody>
      </p:sp>
      <p:sp>
        <p:nvSpPr>
          <p:cNvPr id="15" name="Google Shape;948;p35">
            <a:extLst>
              <a:ext uri="{FF2B5EF4-FFF2-40B4-BE49-F238E27FC236}">
                <a16:creationId xmlns:a16="http://schemas.microsoft.com/office/drawing/2014/main" id="{806F2416-3158-371B-5D95-6B89C4949144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24742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F2B8E1EB-0E31-E755-E4CC-B06D87FCA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8766" y="3006392"/>
            <a:ext cx="1811278" cy="181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Google Shape;928;p35">
            <a:extLst>
              <a:ext uri="{FF2B5EF4-FFF2-40B4-BE49-F238E27FC236}">
                <a16:creationId xmlns:a16="http://schemas.microsoft.com/office/drawing/2014/main" id="{7558E20F-35D2-B232-905B-F4366DB68B9D}"/>
              </a:ext>
            </a:extLst>
          </p:cNvPr>
          <p:cNvSpPr/>
          <p:nvPr/>
        </p:nvSpPr>
        <p:spPr>
          <a:xfrm>
            <a:off x="1918862" y="161872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 со стилусом.</a:t>
            </a:r>
          </a:p>
        </p:txBody>
      </p:sp>
      <p:sp>
        <p:nvSpPr>
          <p:cNvPr id="28" name="Google Shape;929;p35">
            <a:extLst>
              <a:ext uri="{FF2B5EF4-FFF2-40B4-BE49-F238E27FC236}">
                <a16:creationId xmlns:a16="http://schemas.microsoft.com/office/drawing/2014/main" id="{2A6ED0DD-C778-70C9-65A5-820614CDA6CF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TOUCHWRITER </a:t>
            </a:r>
          </a:p>
        </p:txBody>
      </p:sp>
      <p:sp>
        <p:nvSpPr>
          <p:cNvPr id="29" name="Google Shape;930;p35">
            <a:extLst>
              <a:ext uri="{FF2B5EF4-FFF2-40B4-BE49-F238E27FC236}">
                <a16:creationId xmlns:a16="http://schemas.microsoft.com/office/drawing/2014/main" id="{555F164F-34CC-09D3-190A-59DD741FF5CA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1102</a:t>
            </a:r>
          </a:p>
        </p:txBody>
      </p:sp>
      <p:pic>
        <p:nvPicPr>
          <p:cNvPr id="30" name="Picture 4" descr="Ручка шариковая со стилусом TOUCHWRITER">
            <a:extLst>
              <a:ext uri="{FF2B5EF4-FFF2-40B4-BE49-F238E27FC236}">
                <a16:creationId xmlns:a16="http://schemas.microsoft.com/office/drawing/2014/main" id="{897D875B-EAA8-CD42-2BFC-80181A028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378" y="629119"/>
            <a:ext cx="1673951" cy="167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Google Shape;914;p34">
            <a:extLst>
              <a:ext uri="{FF2B5EF4-FFF2-40B4-BE49-F238E27FC236}">
                <a16:creationId xmlns:a16="http://schemas.microsoft.com/office/drawing/2014/main" id="{AD709A0D-A301-A60E-6752-4CFFC18F5274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811" y="2081133"/>
            <a:ext cx="286475" cy="286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531A8F-84E6-C6B3-7857-60605914CB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520"/>
          <a:stretch/>
        </p:blipFill>
        <p:spPr>
          <a:xfrm>
            <a:off x="1369276" y="643"/>
            <a:ext cx="16910549" cy="10285714"/>
          </a:xfrm>
          <a:prstGeom prst="rect">
            <a:avLst/>
          </a:prstGeom>
        </p:spPr>
      </p:pic>
      <p:pic>
        <p:nvPicPr>
          <p:cNvPr id="4" name="Google Shape;1065;p37">
            <a:extLst>
              <a:ext uri="{FF2B5EF4-FFF2-40B4-BE49-F238E27FC236}">
                <a16:creationId xmlns:a16="http://schemas.microsoft.com/office/drawing/2014/main" id="{50B6111A-FD32-173E-F2EC-E414B33D3B78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102374" y="-12250"/>
            <a:ext cx="4967785" cy="35242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BBEC33D9-56D6-890E-E449-8FC44FBFCCE0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99" name="Google Shape;1099;p3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4258">
            <a:off x="10198217" y="6110053"/>
            <a:ext cx="2611772" cy="1539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66;p37">
            <a:extLst>
              <a:ext uri="{FF2B5EF4-FFF2-40B4-BE49-F238E27FC236}">
                <a16:creationId xmlns:a16="http://schemas.microsoft.com/office/drawing/2014/main" id="{D1E9B05E-1708-1C18-61A7-A60F67C347CE}"/>
              </a:ext>
            </a:extLst>
          </p:cNvPr>
          <p:cNvSpPr/>
          <p:nvPr/>
        </p:nvSpPr>
        <p:spPr>
          <a:xfrm>
            <a:off x="-329700" y="578625"/>
            <a:ext cx="2088300" cy="17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0;p37">
            <a:extLst>
              <a:ext uri="{FF2B5EF4-FFF2-40B4-BE49-F238E27FC236}">
                <a16:creationId xmlns:a16="http://schemas.microsoft.com/office/drawing/2014/main" id="{9553510F-E2D6-7DAC-D6D5-AC91A7CD7902}"/>
              </a:ext>
            </a:extLst>
          </p:cNvPr>
          <p:cNvSpPr/>
          <p:nvPr/>
        </p:nvSpPr>
        <p:spPr>
          <a:xfrm>
            <a:off x="1930150" y="1626300"/>
            <a:ext cx="33403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рециклированной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бумаги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071;p37">
            <a:extLst>
              <a:ext uri="{FF2B5EF4-FFF2-40B4-BE49-F238E27FC236}">
                <a16:creationId xmlns:a16="http://schemas.microsoft.com/office/drawing/2014/main" id="{2E7C73F5-8559-E234-7123-D7967F4595CD}"/>
              </a:ext>
            </a:extLst>
          </p:cNvPr>
          <p:cNvSpPr/>
          <p:nvPr/>
        </p:nvSpPr>
        <p:spPr>
          <a:xfrm>
            <a:off x="1904107" y="519088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flash-карта 16 Гб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TUBE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073;p37">
            <a:extLst>
              <a:ext uri="{FF2B5EF4-FFF2-40B4-BE49-F238E27FC236}">
                <a16:creationId xmlns:a16="http://schemas.microsoft.com/office/drawing/2014/main" id="{5323392C-D6C6-DF24-7E81-F63D060892B5}"/>
              </a:ext>
            </a:extLst>
          </p:cNvPr>
          <p:cNvSpPr/>
          <p:nvPr/>
        </p:nvSpPr>
        <p:spPr>
          <a:xfrm>
            <a:off x="1942865" y="1190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19334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" name="Google Shape;1067;p37">
            <a:extLst>
              <a:ext uri="{FF2B5EF4-FFF2-40B4-BE49-F238E27FC236}">
                <a16:creationId xmlns:a16="http://schemas.microsoft.com/office/drawing/2014/main" id="{49295B58-950C-681F-E5CB-C825F569B537}"/>
              </a:ext>
            </a:extLst>
          </p:cNvPr>
          <p:cNvSpPr/>
          <p:nvPr/>
        </p:nvSpPr>
        <p:spPr>
          <a:xfrm>
            <a:off x="-329700" y="3016315"/>
            <a:ext cx="2088300" cy="17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072;p37">
            <a:extLst>
              <a:ext uri="{FF2B5EF4-FFF2-40B4-BE49-F238E27FC236}">
                <a16:creationId xmlns:a16="http://schemas.microsoft.com/office/drawing/2014/main" id="{07DE63E9-EB62-8AAC-FD05-F74C43895132}"/>
              </a:ext>
            </a:extLst>
          </p:cNvPr>
          <p:cNvSpPr/>
          <p:nvPr/>
        </p:nvSpPr>
        <p:spPr>
          <a:xfrm>
            <a:off x="1898489" y="2956787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Скетчбук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АКВАРЕЛЬ II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" name="Google Shape;1074;p37">
            <a:extLst>
              <a:ext uri="{FF2B5EF4-FFF2-40B4-BE49-F238E27FC236}">
                <a16:creationId xmlns:a16="http://schemas.microsoft.com/office/drawing/2014/main" id="{66A8AF01-1965-E279-8AC5-DE5A83EA73B3}"/>
              </a:ext>
            </a:extLst>
          </p:cNvPr>
          <p:cNvSpPr/>
          <p:nvPr/>
        </p:nvSpPr>
        <p:spPr>
          <a:xfrm>
            <a:off x="1930150" y="4063998"/>
            <a:ext cx="4673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Удобный формат 195 х 195 мм.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1075;p37">
            <a:extLst>
              <a:ext uri="{FF2B5EF4-FFF2-40B4-BE49-F238E27FC236}">
                <a16:creationId xmlns:a16="http://schemas.microsoft.com/office/drawing/2014/main" id="{6C25752A-916D-BA80-AE9F-38AD777FCF60}"/>
              </a:ext>
            </a:extLst>
          </p:cNvPr>
          <p:cNvSpPr/>
          <p:nvPr/>
        </p:nvSpPr>
        <p:spPr>
          <a:xfrm>
            <a:off x="1942865" y="362821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33904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" name="Google Shape;1076;p37">
            <a:extLst>
              <a:ext uri="{FF2B5EF4-FFF2-40B4-BE49-F238E27FC236}">
                <a16:creationId xmlns:a16="http://schemas.microsoft.com/office/drawing/2014/main" id="{E92089EA-287D-2740-A59F-37D92D4EBA04}"/>
              </a:ext>
            </a:extLst>
          </p:cNvPr>
          <p:cNvSpPr/>
          <p:nvPr/>
        </p:nvSpPr>
        <p:spPr>
          <a:xfrm>
            <a:off x="1916800" y="7796077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Цветные карандаши мини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TINY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" name="Google Shape;1077;p37">
            <a:extLst>
              <a:ext uri="{FF2B5EF4-FFF2-40B4-BE49-F238E27FC236}">
                <a16:creationId xmlns:a16="http://schemas.microsoft.com/office/drawing/2014/main" id="{10EB9A75-330E-98D3-CDF1-90EDC76D999A}"/>
              </a:ext>
            </a:extLst>
          </p:cNvPr>
          <p:cNvSpPr/>
          <p:nvPr/>
        </p:nvSpPr>
        <p:spPr>
          <a:xfrm>
            <a:off x="-329700" y="7779407"/>
            <a:ext cx="2088300" cy="17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078;p37">
            <a:extLst>
              <a:ext uri="{FF2B5EF4-FFF2-40B4-BE49-F238E27FC236}">
                <a16:creationId xmlns:a16="http://schemas.microsoft.com/office/drawing/2014/main" id="{B25D78F8-A4DB-58AF-A89E-927C97F74D66}"/>
              </a:ext>
            </a:extLst>
          </p:cNvPr>
          <p:cNvSpPr/>
          <p:nvPr/>
        </p:nvSpPr>
        <p:spPr>
          <a:xfrm>
            <a:off x="1942857" y="8467527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32804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1079;p37">
            <a:extLst>
              <a:ext uri="{FF2B5EF4-FFF2-40B4-BE49-F238E27FC236}">
                <a16:creationId xmlns:a16="http://schemas.microsoft.com/office/drawing/2014/main" id="{ECDA775F-778E-F6B1-B853-2C4B0FE4F017}"/>
              </a:ext>
            </a:extLst>
          </p:cNvPr>
          <p:cNvSpPr/>
          <p:nvPr/>
        </p:nvSpPr>
        <p:spPr>
          <a:xfrm>
            <a:off x="1930150" y="8903302"/>
            <a:ext cx="456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Набор из 6 цветных карандашей MИНИ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крафтовой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упаковке с вырубкой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Google Shape;1087;p37">
            <a:extLst>
              <a:ext uri="{FF2B5EF4-FFF2-40B4-BE49-F238E27FC236}">
                <a16:creationId xmlns:a16="http://schemas.microsoft.com/office/drawing/2014/main" id="{8AF4DEE7-4C09-749E-2892-854EBE9881C8}"/>
              </a:ext>
            </a:extLst>
          </p:cNvPr>
          <p:cNvSpPr/>
          <p:nvPr/>
        </p:nvSpPr>
        <p:spPr>
          <a:xfrm>
            <a:off x="1905281" y="5392329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6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цветных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карандашей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KINDERLINE SMALL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" name="Google Shape;1088;p37">
            <a:extLst>
              <a:ext uri="{FF2B5EF4-FFF2-40B4-BE49-F238E27FC236}">
                <a16:creationId xmlns:a16="http://schemas.microsoft.com/office/drawing/2014/main" id="{846AF8A3-9F52-B091-78F4-BE1CF94ABC69}"/>
              </a:ext>
            </a:extLst>
          </p:cNvPr>
          <p:cNvSpPr/>
          <p:nvPr/>
        </p:nvSpPr>
        <p:spPr>
          <a:xfrm>
            <a:off x="1936925" y="6499554"/>
            <a:ext cx="5522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крафтовой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упаковке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c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вырубкой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1089;p37">
            <a:extLst>
              <a:ext uri="{FF2B5EF4-FFF2-40B4-BE49-F238E27FC236}">
                <a16:creationId xmlns:a16="http://schemas.microsoft.com/office/drawing/2014/main" id="{FB3C55CC-C6EC-C6F8-138B-B1856CF6A2FE}"/>
              </a:ext>
            </a:extLst>
          </p:cNvPr>
          <p:cNvSpPr/>
          <p:nvPr/>
        </p:nvSpPr>
        <p:spPr>
          <a:xfrm>
            <a:off x="-322925" y="5451858"/>
            <a:ext cx="2088300" cy="17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090;p37">
            <a:extLst>
              <a:ext uri="{FF2B5EF4-FFF2-40B4-BE49-F238E27FC236}">
                <a16:creationId xmlns:a16="http://schemas.microsoft.com/office/drawing/2014/main" id="{710D53B1-80FB-426D-E222-B3361DB5A5B7}"/>
              </a:ext>
            </a:extLst>
          </p:cNvPr>
          <p:cNvSpPr/>
          <p:nvPr/>
        </p:nvSpPr>
        <p:spPr>
          <a:xfrm>
            <a:off x="1949640" y="606376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32830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" name="Google Shape;1069;p37">
            <a:extLst>
              <a:ext uri="{FF2B5EF4-FFF2-40B4-BE49-F238E27FC236}">
                <a16:creationId xmlns:a16="http://schemas.microsoft.com/office/drawing/2014/main" id="{60CD50F9-DECA-8842-EAE3-31EB3CA58C8B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274" y="709050"/>
            <a:ext cx="1504899" cy="150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068;p37">
            <a:extLst>
              <a:ext uri="{FF2B5EF4-FFF2-40B4-BE49-F238E27FC236}">
                <a16:creationId xmlns:a16="http://schemas.microsoft.com/office/drawing/2014/main" id="{A5CDF3B9-C743-F3D1-1594-C413554253CF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194" y="3171503"/>
            <a:ext cx="1378800" cy="13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88F5F7C0-F790-6565-8AD4-4D51DE3CD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67" y="8053384"/>
            <a:ext cx="1518392" cy="15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oogle Shape;1093;p37">
            <a:extLst>
              <a:ext uri="{FF2B5EF4-FFF2-40B4-BE49-F238E27FC236}">
                <a16:creationId xmlns:a16="http://schemas.microsoft.com/office/drawing/2014/main" id="{D0B198F7-8D85-B5FD-8305-109187318AC4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24"/>
          <a:stretch/>
        </p:blipFill>
        <p:spPr>
          <a:xfrm>
            <a:off x="54669" y="5507882"/>
            <a:ext cx="1204101" cy="1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" name="Google Shape;1104;p38"/>
          <p:cNvPicPr preferRelativeResize="0"/>
          <p:nvPr/>
        </p:nvPicPr>
        <p:blipFill>
          <a:blip r:embed="rId3"/>
          <a:srcRect/>
          <a:stretch/>
        </p:blipFill>
        <p:spPr>
          <a:xfrm>
            <a:off x="8453" y="8"/>
            <a:ext cx="18287971" cy="1028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5" name="Google Shape;1105;p3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0250" y="4743119"/>
            <a:ext cx="8738650" cy="36611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A9C99C4B-9D2C-6C45-C166-5294002AE597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6" name="Google Shape;1106;p38"/>
          <p:cNvSpPr/>
          <p:nvPr/>
        </p:nvSpPr>
        <p:spPr>
          <a:xfrm>
            <a:off x="1930150" y="1882725"/>
            <a:ext cx="33403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коробке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серебристого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Внутри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коробки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прослойка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пергаментной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бумаги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7" name="Google Shape;1107;p38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12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цветных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карандашей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PROFESSIONAL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09" name="Google Shape;1109;p38"/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двойной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пружине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HELIX MINI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0" name="Google Shape;1110;p38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32809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1" name="Google Shape;1111;p38"/>
          <p:cNvSpPr/>
          <p:nvPr/>
        </p:nvSpPr>
        <p:spPr>
          <a:xfrm>
            <a:off x="1930150" y="4980300"/>
            <a:ext cx="3714275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изготовлена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чёрного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высококачественного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картона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Двойная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пружина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яркого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3" name="Google Shape;1113;p38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33902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4" name="Google Shape;1114;p38"/>
          <p:cNvSpPr/>
          <p:nvPr/>
        </p:nvSpPr>
        <p:spPr>
          <a:xfrm>
            <a:off x="1916800" y="7197075"/>
            <a:ext cx="4379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двойной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пружине</a:t>
            </a:r>
            <a:endParaRPr lang="ru-RU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HELIX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16" name="Google Shape;1116;p38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33901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7" name="Google Shape;1117;p38"/>
          <p:cNvSpPr/>
          <p:nvPr/>
        </p:nvSpPr>
        <p:spPr>
          <a:xfrm>
            <a:off x="1930150" y="8304300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Большая версия HELIX`а MINI.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7" name="Google Shape;1127;p38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51" y="891407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" name="Google Shape;1131;p38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63" y="587408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05;p38">
            <a:extLst>
              <a:ext uri="{FF2B5EF4-FFF2-40B4-BE49-F238E27FC236}">
                <a16:creationId xmlns:a16="http://schemas.microsoft.com/office/drawing/2014/main" id="{BCDFDEFC-D3C8-71B2-C39F-5D287D59F3BB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02999" y="1536699"/>
            <a:ext cx="3924301" cy="189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124;p38">
            <a:extLst>
              <a:ext uri="{FF2B5EF4-FFF2-40B4-BE49-F238E27FC236}">
                <a16:creationId xmlns:a16="http://schemas.microsoft.com/office/drawing/2014/main" id="{472DD4CD-E247-A85C-EEEB-1E00110F33BA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2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125;p38">
            <a:extLst>
              <a:ext uri="{FF2B5EF4-FFF2-40B4-BE49-F238E27FC236}">
                <a16:creationId xmlns:a16="http://schemas.microsoft.com/office/drawing/2014/main" id="{859A7928-D932-9CA5-9676-A4BBAE628C57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60" y="4074239"/>
            <a:ext cx="1570901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26;p38">
            <a:extLst>
              <a:ext uri="{FF2B5EF4-FFF2-40B4-BE49-F238E27FC236}">
                <a16:creationId xmlns:a16="http://schemas.microsoft.com/office/drawing/2014/main" id="{143FB38D-42F9-5340-442B-A23115399A2F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59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37;p39">
            <a:extLst>
              <a:ext uri="{FF2B5EF4-FFF2-40B4-BE49-F238E27FC236}">
                <a16:creationId xmlns:a16="http://schemas.microsoft.com/office/drawing/2014/main" id="{F0F669AC-0728-01DD-3F6A-D647808674C7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64" r="7564"/>
          <a:stretch/>
        </p:blipFill>
        <p:spPr>
          <a:xfrm>
            <a:off x="1" y="0"/>
            <a:ext cx="18287998" cy="102869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9;p14">
            <a:extLst>
              <a:ext uri="{FF2B5EF4-FFF2-40B4-BE49-F238E27FC236}">
                <a16:creationId xmlns:a16="http://schemas.microsoft.com/office/drawing/2014/main" id="{8BBCABE9-5FCC-7751-F380-3AEF6A668F18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Google Shape;1161;p39">
            <a:extLst>
              <a:ext uri="{FF2B5EF4-FFF2-40B4-BE49-F238E27FC236}">
                <a16:creationId xmlns:a16="http://schemas.microsoft.com/office/drawing/2014/main" id="{808D75B6-27CF-476F-D406-7CAF3DC4FBEB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39" r="15268"/>
          <a:stretch/>
        </p:blipFill>
        <p:spPr>
          <a:xfrm>
            <a:off x="15379700" y="-1200"/>
            <a:ext cx="29082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39;p39">
            <a:extLst>
              <a:ext uri="{FF2B5EF4-FFF2-40B4-BE49-F238E27FC236}">
                <a16:creationId xmlns:a16="http://schemas.microsoft.com/office/drawing/2014/main" id="{73E17E98-E5B0-F9E8-D425-CD4D7C21F534}"/>
              </a:ext>
            </a:extLst>
          </p:cNvPr>
          <p:cNvSpPr/>
          <p:nvPr/>
        </p:nvSpPr>
        <p:spPr>
          <a:xfrm>
            <a:off x="1972206" y="1895321"/>
            <a:ext cx="46173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Непроливайка с двойными стенками 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 откидным клапаном для питья.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1140;p39">
            <a:extLst>
              <a:ext uri="{FF2B5EF4-FFF2-40B4-BE49-F238E27FC236}">
                <a16:creationId xmlns:a16="http://schemas.microsoft.com/office/drawing/2014/main" id="{7D669EF1-05E9-2BDA-5439-3CE9D81F74D5}"/>
              </a:ext>
            </a:extLst>
          </p:cNvPr>
          <p:cNvSpPr/>
          <p:nvPr/>
        </p:nvSpPr>
        <p:spPr>
          <a:xfrm>
            <a:off x="1958856" y="78809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MOVE ON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141;p39">
            <a:extLst>
              <a:ext uri="{FF2B5EF4-FFF2-40B4-BE49-F238E27FC236}">
                <a16:creationId xmlns:a16="http://schemas.microsoft.com/office/drawing/2014/main" id="{77CD725C-87A6-9790-FA5F-0019FB25544C}"/>
              </a:ext>
            </a:extLst>
          </p:cNvPr>
          <p:cNvSpPr/>
          <p:nvPr/>
        </p:nvSpPr>
        <p:spPr>
          <a:xfrm>
            <a:off x="1984903" y="145952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32900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145;p39">
            <a:extLst>
              <a:ext uri="{FF2B5EF4-FFF2-40B4-BE49-F238E27FC236}">
                <a16:creationId xmlns:a16="http://schemas.microsoft.com/office/drawing/2014/main" id="{20AE2045-D212-EEA4-404A-E8945DD45A98}"/>
              </a:ext>
            </a:extLst>
          </p:cNvPr>
          <p:cNvSpPr/>
          <p:nvPr/>
        </p:nvSpPr>
        <p:spPr>
          <a:xfrm>
            <a:off x="1972203" y="8048411"/>
            <a:ext cx="4846653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100% натурального, экологического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материала, подлежит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самоутилизации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 вторичной переработке.</a:t>
            </a:r>
          </a:p>
        </p:txBody>
      </p:sp>
      <p:sp>
        <p:nvSpPr>
          <p:cNvPr id="15" name="Google Shape;1146;p39">
            <a:extLst>
              <a:ext uri="{FF2B5EF4-FFF2-40B4-BE49-F238E27FC236}">
                <a16:creationId xmlns:a16="http://schemas.microsoft.com/office/drawing/2014/main" id="{D3046948-1E93-95B3-663E-A94B76EFC8D6}"/>
              </a:ext>
            </a:extLst>
          </p:cNvPr>
          <p:cNvSpPr/>
          <p:nvPr/>
        </p:nvSpPr>
        <p:spPr>
          <a:xfrm>
            <a:off x="1958856" y="694118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Пакет бумажный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QUADRATA S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1147;p39">
            <a:extLst>
              <a:ext uri="{FF2B5EF4-FFF2-40B4-BE49-F238E27FC236}">
                <a16:creationId xmlns:a16="http://schemas.microsoft.com/office/drawing/2014/main" id="{33DBF312-09D1-6A57-A042-9B3A7C7A916E}"/>
              </a:ext>
            </a:extLst>
          </p:cNvPr>
          <p:cNvSpPr/>
          <p:nvPr/>
        </p:nvSpPr>
        <p:spPr>
          <a:xfrm>
            <a:off x="1984903" y="761261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21077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" name="Google Shape;1153;p39">
            <a:extLst>
              <a:ext uri="{FF2B5EF4-FFF2-40B4-BE49-F238E27FC236}">
                <a16:creationId xmlns:a16="http://schemas.microsoft.com/office/drawing/2014/main" id="{58D93D18-29E2-EA2C-58D4-542C05E2F449}"/>
              </a:ext>
            </a:extLst>
          </p:cNvPr>
          <p:cNvSpPr/>
          <p:nvPr/>
        </p:nvSpPr>
        <p:spPr>
          <a:xfrm rot="5400000">
            <a:off x="2041603" y="2557855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Google Shape;1154;p39">
            <a:extLst>
              <a:ext uri="{FF2B5EF4-FFF2-40B4-BE49-F238E27FC236}">
                <a16:creationId xmlns:a16="http://schemas.microsoft.com/office/drawing/2014/main" id="{4A8CB6C1-CBD4-16C7-9E70-BC45F82190ED}"/>
              </a:ext>
            </a:extLst>
          </p:cNvPr>
          <p:cNvSpPr/>
          <p:nvPr/>
        </p:nvSpPr>
        <p:spPr>
          <a:xfrm rot="5400000">
            <a:off x="2041603" y="2692192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" name="Google Shape;1160;p39">
            <a:extLst>
              <a:ext uri="{FF2B5EF4-FFF2-40B4-BE49-F238E27FC236}">
                <a16:creationId xmlns:a16="http://schemas.microsoft.com/office/drawing/2014/main" id="{AB307915-C150-9103-B2CF-25A27CC2795B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397" y="3502738"/>
            <a:ext cx="740837" cy="261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160;p39">
            <a:extLst>
              <a:ext uri="{FF2B5EF4-FFF2-40B4-BE49-F238E27FC236}">
                <a16:creationId xmlns:a16="http://schemas.microsoft.com/office/drawing/2014/main" id="{51E731E6-0D87-5368-EFC1-EB34C487EA60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1962" y="3502738"/>
            <a:ext cx="1926263" cy="261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109;p38">
            <a:extLst>
              <a:ext uri="{FF2B5EF4-FFF2-40B4-BE49-F238E27FC236}">
                <a16:creationId xmlns:a16="http://schemas.microsoft.com/office/drawing/2014/main" id="{E128AD40-1E63-60AD-7D94-D0447EF7246F}"/>
              </a:ext>
            </a:extLst>
          </p:cNvPr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Антистресс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МЯЧ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1111;p38">
            <a:extLst>
              <a:ext uri="{FF2B5EF4-FFF2-40B4-BE49-F238E27FC236}">
                <a16:creationId xmlns:a16="http://schemas.microsoft.com/office/drawing/2014/main" id="{C6C7C6F6-A05C-24AA-670C-1CCB02D473D1}"/>
              </a:ext>
            </a:extLst>
          </p:cNvPr>
          <p:cNvSpPr/>
          <p:nvPr/>
        </p:nvSpPr>
        <p:spPr>
          <a:xfrm>
            <a:off x="1930150" y="4980300"/>
            <a:ext cx="3714275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каучук вспененный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1113;p38">
            <a:extLst>
              <a:ext uri="{FF2B5EF4-FFF2-40B4-BE49-F238E27FC236}">
                <a16:creationId xmlns:a16="http://schemas.microsoft.com/office/drawing/2014/main" id="{6602DC96-D77E-E489-B23E-8E8296757026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7239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1" name="Google Shape;1131;p38">
            <a:extLst>
              <a:ext uri="{FF2B5EF4-FFF2-40B4-BE49-F238E27FC236}">
                <a16:creationId xmlns:a16="http://schemas.microsoft.com/office/drawing/2014/main" id="{3BD3967A-73EB-1EFF-9350-DA1580AD043C}"/>
              </a:ext>
            </a:extLst>
          </p:cNvPr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63" y="549593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161;p39">
            <a:extLst>
              <a:ext uri="{FF2B5EF4-FFF2-40B4-BE49-F238E27FC236}">
                <a16:creationId xmlns:a16="http://schemas.microsoft.com/office/drawing/2014/main" id="{08A87777-1521-78C5-8AE0-1A9070C4DB31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7" t="67487" r="53101" b="8877"/>
          <a:stretch/>
        </p:blipFill>
        <p:spPr>
          <a:xfrm>
            <a:off x="9868183" y="7423786"/>
            <a:ext cx="3659897" cy="243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152;p39">
            <a:extLst>
              <a:ext uri="{FF2B5EF4-FFF2-40B4-BE49-F238E27FC236}">
                <a16:creationId xmlns:a16="http://schemas.microsoft.com/office/drawing/2014/main" id="{A6B7FE7B-9DBC-50A6-003B-E758F23F56B1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751" y="1135771"/>
            <a:ext cx="1682804" cy="1682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Пакет бумажный QUADRATA S, крафт, плотность 80 г/м2, 33 х 22 х 9 cм">
            <a:extLst>
              <a:ext uri="{FF2B5EF4-FFF2-40B4-BE49-F238E27FC236}">
                <a16:creationId xmlns:a16="http://schemas.microsoft.com/office/drawing/2014/main" id="{9D55D18C-9402-7E22-2646-DEC159778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41" y="7319895"/>
            <a:ext cx="1682785" cy="168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Антистресс ">
            <a:extLst>
              <a:ext uri="{FF2B5EF4-FFF2-40B4-BE49-F238E27FC236}">
                <a16:creationId xmlns:a16="http://schemas.microsoft.com/office/drawing/2014/main" id="{A97966FB-0DDE-7C3C-E8D7-316CEA55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51" y="4359066"/>
            <a:ext cx="1420320" cy="142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6" name="Google Shape;1166;p40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4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7412" y="0"/>
            <a:ext cx="10232328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4154A697-A19E-A74E-D022-73C45EDE0216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8" name="Google Shape;1168;p40"/>
          <p:cNvSpPr/>
          <p:nvPr/>
        </p:nvSpPr>
        <p:spPr>
          <a:xfrm>
            <a:off x="1930150" y="1882725"/>
            <a:ext cx="36451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жёсткая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волокна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lang="ru-RU"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Резинка-пенхолдер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9" name="Google Shape;1169;p40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1" name="Google Shape;1171;p40"/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2" name="Google Shape;1172;p40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33907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3" name="Google Shape;1173;p40"/>
          <p:cNvSpPr/>
          <p:nvPr/>
        </p:nvSpPr>
        <p:spPr>
          <a:xfrm>
            <a:off x="1930150" y="4980300"/>
            <a:ext cx="3833847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Блокнот с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отрывными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листами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картон</a:t>
            </a: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Р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езинка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пенхолдер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резинка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фиксации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5" name="Google Shape;1175;p40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33906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6" name="Google Shape;1176;p40"/>
          <p:cNvSpPr/>
          <p:nvPr/>
        </p:nvSpPr>
        <p:spPr>
          <a:xfrm>
            <a:off x="1916800" y="7197075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спирали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78" name="Google Shape;1178;p40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33908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9" name="Google Shape;1179;p40"/>
          <p:cNvSpPr/>
          <p:nvPr/>
        </p:nvSpPr>
        <p:spPr>
          <a:xfrm>
            <a:off x="1930150" y="8304300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твёрдая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волокно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95" name="Google Shape;1195;p40"/>
          <p:cNvGrpSpPr/>
          <p:nvPr/>
        </p:nvGrpSpPr>
        <p:grpSpPr>
          <a:xfrm>
            <a:off x="1945436" y="2743254"/>
            <a:ext cx="284271" cy="284314"/>
            <a:chOff x="2789058" y="6871170"/>
            <a:chExt cx="284271" cy="284314"/>
          </a:xfrm>
        </p:grpSpPr>
        <p:pic>
          <p:nvPicPr>
            <p:cNvPr id="1196" name="Google Shape;1196;p40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7" name="Google Shape;1197;p40"/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99" name="Google Shape;1199;p40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0" name="Google Shape;1200;p40"/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01" name="Google Shape;1201;p40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2" name="Google Shape;1202;p40"/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0"/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05" name="Google Shape;1205;p40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6" name="Google Shape;1206;p40"/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208" name="Google Shape;1208;p40"/>
          <p:cNvGrpSpPr/>
          <p:nvPr/>
        </p:nvGrpSpPr>
        <p:grpSpPr>
          <a:xfrm>
            <a:off x="1945436" y="5827208"/>
            <a:ext cx="284271" cy="284314"/>
            <a:chOff x="2828820" y="5827208"/>
            <a:chExt cx="284271" cy="284314"/>
          </a:xfrm>
        </p:grpSpPr>
        <p:pic>
          <p:nvPicPr>
            <p:cNvPr id="1209" name="Google Shape;1209;p40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24" y="5956749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0" name="Google Shape;1210;p40"/>
            <p:cNvSpPr/>
            <p:nvPr/>
          </p:nvSpPr>
          <p:spPr>
            <a:xfrm>
              <a:off x="2963936" y="5954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2972674" y="5971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2" name="Google Shape;1212;p40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72680" y="5971876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3" name="Google Shape;1213;p40"/>
            <p:cNvSpPr/>
            <p:nvPr/>
          </p:nvSpPr>
          <p:spPr>
            <a:xfrm>
              <a:off x="2828820" y="5827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233B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4" name="Google Shape;1214;p40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05" y="5963299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5" name="Google Shape;1215;p40"/>
            <p:cNvSpPr/>
            <p:nvPr/>
          </p:nvSpPr>
          <p:spPr>
            <a:xfrm>
              <a:off x="2972674" y="5827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2972674" y="5954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2828827" y="5971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8" name="Google Shape;1218;p40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64642" y="5971876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9" name="Google Shape;1219;p40"/>
            <p:cNvSpPr/>
            <p:nvPr/>
          </p:nvSpPr>
          <p:spPr>
            <a:xfrm>
              <a:off x="2955905" y="5954292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2902447" y="5902357"/>
              <a:ext cx="139200" cy="136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221" name="Google Shape;1221;p40"/>
          <p:cNvGrpSpPr/>
          <p:nvPr/>
        </p:nvGrpSpPr>
        <p:grpSpPr>
          <a:xfrm>
            <a:off x="1945436" y="8875208"/>
            <a:ext cx="284271" cy="284314"/>
            <a:chOff x="2828820" y="8875208"/>
            <a:chExt cx="284271" cy="284314"/>
          </a:xfrm>
        </p:grpSpPr>
        <p:pic>
          <p:nvPicPr>
            <p:cNvPr id="1222" name="Google Shape;1222;p40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24" y="9004749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3" name="Google Shape;1223;p40"/>
            <p:cNvSpPr/>
            <p:nvPr/>
          </p:nvSpPr>
          <p:spPr>
            <a:xfrm>
              <a:off x="2963936" y="9002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2972674" y="9019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25" name="Google Shape;1225;p40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72680" y="9019876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6" name="Google Shape;1226;p40"/>
            <p:cNvSpPr/>
            <p:nvPr/>
          </p:nvSpPr>
          <p:spPr>
            <a:xfrm>
              <a:off x="2828820" y="8875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233B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27" name="Google Shape;1227;p40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05" y="9011299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8" name="Google Shape;1228;p40"/>
            <p:cNvSpPr/>
            <p:nvPr/>
          </p:nvSpPr>
          <p:spPr>
            <a:xfrm>
              <a:off x="2972674" y="8875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2972674" y="9002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2828827" y="9019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B9B9B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31" name="Google Shape;1231;p40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64642" y="9019876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2" name="Google Shape;1232;p40"/>
            <p:cNvSpPr/>
            <p:nvPr/>
          </p:nvSpPr>
          <p:spPr>
            <a:xfrm>
              <a:off x="2955905" y="9002292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2902447" y="8950357"/>
              <a:ext cx="139200" cy="1362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AFAEA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pic>
        <p:nvPicPr>
          <p:cNvPr id="6" name="Google Shape;1186;p40">
            <a:extLst>
              <a:ext uri="{FF2B5EF4-FFF2-40B4-BE49-F238E27FC236}">
                <a16:creationId xmlns:a16="http://schemas.microsoft.com/office/drawing/2014/main" id="{EECF7420-0825-78DB-7515-192BEAF57806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16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87;p40">
            <a:extLst>
              <a:ext uri="{FF2B5EF4-FFF2-40B4-BE49-F238E27FC236}">
                <a16:creationId xmlns:a16="http://schemas.microsoft.com/office/drawing/2014/main" id="{5ABBAE70-C8C6-459C-42EF-39614CC39AF0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70" y="4074239"/>
            <a:ext cx="1570901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88;p40">
            <a:extLst>
              <a:ext uri="{FF2B5EF4-FFF2-40B4-BE49-F238E27FC236}">
                <a16:creationId xmlns:a16="http://schemas.microsoft.com/office/drawing/2014/main" id="{0193F271-DF20-6E7D-50A5-7AD3B1D2DCF9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09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35C0BF2A-AECA-A2CA-6DEB-C4B691F45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8287999" cy="10286999"/>
          </a:xfrm>
          <a:prstGeom prst="rect">
            <a:avLst/>
          </a:prstGeom>
          <a:noFill/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BC7EAD12-5E39-DD3D-2AF0-D460B00164CB}"/>
              </a:ext>
            </a:extLst>
          </p:cNvPr>
          <p:cNvSpPr/>
          <p:nvPr/>
        </p:nvSpPr>
        <p:spPr>
          <a:xfrm>
            <a:off x="12458095" y="6771597"/>
            <a:ext cx="8452244" cy="3514203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23875" lvl="0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МЫ — </a:t>
            </a:r>
            <a:b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СТИЛЬ</a:t>
            </a:r>
          </a:p>
        </p:txBody>
      </p:sp>
      <p:sp>
        <p:nvSpPr>
          <p:cNvPr id="4" name="object 6"/>
          <p:cNvSpPr/>
          <p:nvPr/>
        </p:nvSpPr>
        <p:spPr>
          <a:xfrm>
            <a:off x="12524503" y="5540702"/>
            <a:ext cx="2890520" cy="827405"/>
          </a:xfrm>
          <a:custGeom>
            <a:avLst/>
            <a:gdLst/>
            <a:ahLst/>
            <a:cxnLst/>
            <a:rect l="l" t="t" r="r" b="b"/>
            <a:pathLst>
              <a:path w="2890519" h="827404">
                <a:moveTo>
                  <a:pt x="2476364" y="827199"/>
                </a:moveTo>
                <a:lnTo>
                  <a:pt x="413599" y="827199"/>
                </a:lnTo>
                <a:lnTo>
                  <a:pt x="365365" y="824417"/>
                </a:lnTo>
                <a:lnTo>
                  <a:pt x="318766" y="816276"/>
                </a:lnTo>
                <a:lnTo>
                  <a:pt x="274110" y="803087"/>
                </a:lnTo>
                <a:lnTo>
                  <a:pt x="231710" y="785160"/>
                </a:lnTo>
                <a:lnTo>
                  <a:pt x="191875" y="762806"/>
                </a:lnTo>
                <a:lnTo>
                  <a:pt x="154915" y="736335"/>
                </a:lnTo>
                <a:lnTo>
                  <a:pt x="121141" y="706058"/>
                </a:lnTo>
                <a:lnTo>
                  <a:pt x="90864" y="672284"/>
                </a:lnTo>
                <a:lnTo>
                  <a:pt x="64393" y="635324"/>
                </a:lnTo>
                <a:lnTo>
                  <a:pt x="42039" y="595489"/>
                </a:lnTo>
                <a:lnTo>
                  <a:pt x="24112" y="553089"/>
                </a:lnTo>
                <a:lnTo>
                  <a:pt x="10923" y="508433"/>
                </a:lnTo>
                <a:lnTo>
                  <a:pt x="2782" y="461833"/>
                </a:lnTo>
                <a:lnTo>
                  <a:pt x="0" y="413599"/>
                </a:lnTo>
                <a:lnTo>
                  <a:pt x="2782" y="365365"/>
                </a:lnTo>
                <a:lnTo>
                  <a:pt x="10923" y="318766"/>
                </a:lnTo>
                <a:lnTo>
                  <a:pt x="24112" y="274110"/>
                </a:lnTo>
                <a:lnTo>
                  <a:pt x="42039" y="231710"/>
                </a:lnTo>
                <a:lnTo>
                  <a:pt x="64393" y="191875"/>
                </a:lnTo>
                <a:lnTo>
                  <a:pt x="90864" y="154915"/>
                </a:lnTo>
                <a:lnTo>
                  <a:pt x="121141" y="121141"/>
                </a:lnTo>
                <a:lnTo>
                  <a:pt x="154915" y="90864"/>
                </a:lnTo>
                <a:lnTo>
                  <a:pt x="191875" y="64393"/>
                </a:lnTo>
                <a:lnTo>
                  <a:pt x="231710" y="42039"/>
                </a:lnTo>
                <a:lnTo>
                  <a:pt x="274110" y="24112"/>
                </a:lnTo>
                <a:lnTo>
                  <a:pt x="318766" y="10923"/>
                </a:lnTo>
                <a:lnTo>
                  <a:pt x="365365" y="2782"/>
                </a:lnTo>
                <a:lnTo>
                  <a:pt x="413599" y="0"/>
                </a:lnTo>
                <a:lnTo>
                  <a:pt x="2476364" y="0"/>
                </a:lnTo>
                <a:lnTo>
                  <a:pt x="2524598" y="2782"/>
                </a:lnTo>
                <a:lnTo>
                  <a:pt x="2571198" y="10923"/>
                </a:lnTo>
                <a:lnTo>
                  <a:pt x="2615853" y="24112"/>
                </a:lnTo>
                <a:lnTo>
                  <a:pt x="2658254" y="42039"/>
                </a:lnTo>
                <a:lnTo>
                  <a:pt x="2698089" y="64393"/>
                </a:lnTo>
                <a:lnTo>
                  <a:pt x="2735048" y="90864"/>
                </a:lnTo>
                <a:lnTo>
                  <a:pt x="2768822" y="121141"/>
                </a:lnTo>
                <a:lnTo>
                  <a:pt x="2799100" y="154915"/>
                </a:lnTo>
                <a:lnTo>
                  <a:pt x="2825571" y="191875"/>
                </a:lnTo>
                <a:lnTo>
                  <a:pt x="2847925" y="231710"/>
                </a:lnTo>
                <a:lnTo>
                  <a:pt x="2865851" y="274110"/>
                </a:lnTo>
                <a:lnTo>
                  <a:pt x="2879040" y="318766"/>
                </a:lnTo>
                <a:lnTo>
                  <a:pt x="2887181" y="365365"/>
                </a:lnTo>
                <a:lnTo>
                  <a:pt x="2889964" y="413599"/>
                </a:lnTo>
                <a:lnTo>
                  <a:pt x="2887181" y="461833"/>
                </a:lnTo>
                <a:lnTo>
                  <a:pt x="2879040" y="508433"/>
                </a:lnTo>
                <a:lnTo>
                  <a:pt x="2865851" y="553089"/>
                </a:lnTo>
                <a:lnTo>
                  <a:pt x="2847925" y="595489"/>
                </a:lnTo>
                <a:lnTo>
                  <a:pt x="2825571" y="635324"/>
                </a:lnTo>
                <a:lnTo>
                  <a:pt x="2799100" y="672284"/>
                </a:lnTo>
                <a:lnTo>
                  <a:pt x="2768822" y="706058"/>
                </a:lnTo>
                <a:lnTo>
                  <a:pt x="2735048" y="736335"/>
                </a:lnTo>
                <a:lnTo>
                  <a:pt x="2698089" y="762806"/>
                </a:lnTo>
                <a:lnTo>
                  <a:pt x="2658254" y="785160"/>
                </a:lnTo>
                <a:lnTo>
                  <a:pt x="2615853" y="803087"/>
                </a:lnTo>
                <a:lnTo>
                  <a:pt x="2571198" y="816276"/>
                </a:lnTo>
                <a:lnTo>
                  <a:pt x="2524598" y="824417"/>
                </a:lnTo>
                <a:lnTo>
                  <a:pt x="2476364" y="827199"/>
                </a:lnTo>
                <a:close/>
              </a:path>
            </a:pathLst>
          </a:custGeom>
          <a:solidFill>
            <a:schemeClr val="bg1"/>
          </a:solidFill>
          <a:ln w="2968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/>
          <p:cNvSpPr/>
          <p:nvPr/>
        </p:nvSpPr>
        <p:spPr>
          <a:xfrm>
            <a:off x="15014993" y="5954302"/>
            <a:ext cx="64769" cy="0"/>
          </a:xfrm>
          <a:custGeom>
            <a:avLst/>
            <a:gdLst/>
            <a:ahLst/>
            <a:cxnLst/>
            <a:rect l="l" t="t" r="r" b="b"/>
            <a:pathLst>
              <a:path w="64769">
                <a:moveTo>
                  <a:pt x="0" y="0"/>
                </a:moveTo>
                <a:lnTo>
                  <a:pt x="643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/>
          <p:cNvSpPr/>
          <p:nvPr/>
        </p:nvSpPr>
        <p:spPr>
          <a:xfrm>
            <a:off x="12969516" y="5954302"/>
            <a:ext cx="2045970" cy="0"/>
          </a:xfrm>
          <a:custGeom>
            <a:avLst/>
            <a:gdLst/>
            <a:ahLst/>
            <a:cxnLst/>
            <a:rect l="l" t="t" r="r" b="b"/>
            <a:pathLst>
              <a:path w="2045969">
                <a:moveTo>
                  <a:pt x="0" y="0"/>
                </a:moveTo>
                <a:lnTo>
                  <a:pt x="2045476" y="0"/>
                </a:lnTo>
              </a:path>
            </a:pathLst>
          </a:custGeom>
          <a:ln w="59359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9"/>
          <p:cNvSpPr/>
          <p:nvPr/>
        </p:nvSpPr>
        <p:spPr>
          <a:xfrm>
            <a:off x="14777800" y="5711581"/>
            <a:ext cx="301625" cy="485775"/>
          </a:xfrm>
          <a:custGeom>
            <a:avLst/>
            <a:gdLst/>
            <a:ahLst/>
            <a:cxnLst/>
            <a:rect l="l" t="t" r="r" b="b"/>
            <a:pathLst>
              <a:path w="301625" h="485775">
                <a:moveTo>
                  <a:pt x="40490" y="0"/>
                </a:moveTo>
                <a:lnTo>
                  <a:pt x="0" y="43475"/>
                </a:lnTo>
                <a:lnTo>
                  <a:pt x="214401" y="242777"/>
                </a:lnTo>
                <a:lnTo>
                  <a:pt x="0" y="442028"/>
                </a:lnTo>
                <a:lnTo>
                  <a:pt x="40490" y="485503"/>
                </a:lnTo>
                <a:lnTo>
                  <a:pt x="301571" y="242777"/>
                </a:lnTo>
                <a:lnTo>
                  <a:pt x="40490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239;p41">
            <a:extLst>
              <a:ext uri="{FF2B5EF4-FFF2-40B4-BE49-F238E27FC236}">
                <a16:creationId xmlns:a16="http://schemas.microsoft.com/office/drawing/2014/main" id="{DE63143D-A2FF-8273-CB1E-AFAC558A7DBD}"/>
              </a:ext>
            </a:extLst>
          </p:cNvPr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1" r="1901"/>
          <a:stretch/>
        </p:blipFill>
        <p:spPr>
          <a:xfrm>
            <a:off x="695325" y="0"/>
            <a:ext cx="17592676" cy="10287008"/>
          </a:xfrm>
          <a:prstGeom prst="rect">
            <a:avLst/>
          </a:prstGeom>
        </p:spPr>
      </p:pic>
      <p:pic>
        <p:nvPicPr>
          <p:cNvPr id="18" name="Google Shape;1270;p41">
            <a:extLst>
              <a:ext uri="{FF2B5EF4-FFF2-40B4-BE49-F238E27FC236}">
                <a16:creationId xmlns:a16="http://schemas.microsoft.com/office/drawing/2014/main" id="{19C8B881-96C3-DECB-2F2C-027C2B495710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047" t="7085" b="37641"/>
          <a:stretch/>
        </p:blipFill>
        <p:spPr>
          <a:xfrm flipH="1">
            <a:off x="15434588" y="-216424"/>
            <a:ext cx="3157188" cy="535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269;p41">
            <a:extLst>
              <a:ext uri="{FF2B5EF4-FFF2-40B4-BE49-F238E27FC236}">
                <a16:creationId xmlns:a16="http://schemas.microsoft.com/office/drawing/2014/main" id="{4ED6A55C-2A38-A646-2DF2-C87E03BD56C1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3305" y="6616425"/>
            <a:ext cx="816437" cy="1240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270;p41">
            <a:extLst>
              <a:ext uri="{FF2B5EF4-FFF2-40B4-BE49-F238E27FC236}">
                <a16:creationId xmlns:a16="http://schemas.microsoft.com/office/drawing/2014/main" id="{22F2C776-6008-9AAC-8F21-43849779C5A8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06" t="78102" r="51064" b="7170"/>
          <a:stretch/>
        </p:blipFill>
        <p:spPr>
          <a:xfrm rot="900000">
            <a:off x="6280550" y="8346965"/>
            <a:ext cx="3302000" cy="1609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270;p41">
            <a:extLst>
              <a:ext uri="{FF2B5EF4-FFF2-40B4-BE49-F238E27FC236}">
                <a16:creationId xmlns:a16="http://schemas.microsoft.com/office/drawing/2014/main" id="{196FFBB1-5714-FDE5-21C6-5ECC3025F9AF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29" r="63993" b="44727"/>
          <a:stretch/>
        </p:blipFill>
        <p:spPr>
          <a:xfrm flipH="1">
            <a:off x="13059050" y="4071595"/>
            <a:ext cx="4138337" cy="45175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9;p14">
            <a:extLst>
              <a:ext uri="{FF2B5EF4-FFF2-40B4-BE49-F238E27FC236}">
                <a16:creationId xmlns:a16="http://schemas.microsoft.com/office/drawing/2014/main" id="{D4503946-0307-B19D-7E0D-AE0D46089FC9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Google Shape;1240;p41">
            <a:extLst>
              <a:ext uri="{FF2B5EF4-FFF2-40B4-BE49-F238E27FC236}">
                <a16:creationId xmlns:a16="http://schemas.microsoft.com/office/drawing/2014/main" id="{36F162E5-B14F-4DA5-7676-B33670342838}"/>
              </a:ext>
            </a:extLst>
          </p:cNvPr>
          <p:cNvSpPr/>
          <p:nvPr/>
        </p:nvSpPr>
        <p:spPr>
          <a:xfrm>
            <a:off x="1930150" y="1617089"/>
            <a:ext cx="3547372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Цвет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обложки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чёрный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Цветной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обрез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прошит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корешке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прошивка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цвет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обреза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1241;p41">
            <a:extLst>
              <a:ext uri="{FF2B5EF4-FFF2-40B4-BE49-F238E27FC236}">
                <a16:creationId xmlns:a16="http://schemas.microsoft.com/office/drawing/2014/main" id="{82AA9F1B-14C8-616A-B0C5-0D3DAB72F54C}"/>
              </a:ext>
            </a:extLst>
          </p:cNvPr>
          <p:cNvSpPr/>
          <p:nvPr/>
        </p:nvSpPr>
        <p:spPr>
          <a:xfrm>
            <a:off x="1904107" y="50987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Тетрадь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140 х 210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мм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SLIMMY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1243;p41">
            <a:extLst>
              <a:ext uri="{FF2B5EF4-FFF2-40B4-BE49-F238E27FC236}">
                <a16:creationId xmlns:a16="http://schemas.microsoft.com/office/drawing/2014/main" id="{E520749A-D841-8983-9DD8-D9A990D4549D}"/>
              </a:ext>
            </a:extLst>
          </p:cNvPr>
          <p:cNvSpPr/>
          <p:nvPr/>
        </p:nvSpPr>
        <p:spPr>
          <a:xfrm>
            <a:off x="1898499" y="295979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Карандаш-текстовыделитель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EXPERT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1244;p41">
            <a:extLst>
              <a:ext uri="{FF2B5EF4-FFF2-40B4-BE49-F238E27FC236}">
                <a16:creationId xmlns:a16="http://schemas.microsoft.com/office/drawing/2014/main" id="{7D021FB2-657B-877F-8888-F49D92A773A8}"/>
              </a:ext>
            </a:extLst>
          </p:cNvPr>
          <p:cNvSpPr/>
          <p:nvPr/>
        </p:nvSpPr>
        <p:spPr>
          <a:xfrm>
            <a:off x="1942865" y="118130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21241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245;p41">
            <a:extLst>
              <a:ext uri="{FF2B5EF4-FFF2-40B4-BE49-F238E27FC236}">
                <a16:creationId xmlns:a16="http://schemas.microsoft.com/office/drawing/2014/main" id="{FE6AEAE3-DE14-1FF8-FC27-E4305950CA95}"/>
              </a:ext>
            </a:extLst>
          </p:cNvPr>
          <p:cNvSpPr/>
          <p:nvPr/>
        </p:nvSpPr>
        <p:spPr>
          <a:xfrm>
            <a:off x="1930150" y="4066990"/>
            <a:ext cx="47244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Двухцветный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срока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годности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течет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пачкает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руки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1247;p41">
            <a:extLst>
              <a:ext uri="{FF2B5EF4-FFF2-40B4-BE49-F238E27FC236}">
                <a16:creationId xmlns:a16="http://schemas.microsoft.com/office/drawing/2014/main" id="{90B604A9-241A-AC4C-E846-BD61F39936D5}"/>
              </a:ext>
            </a:extLst>
          </p:cNvPr>
          <p:cNvSpPr/>
          <p:nvPr/>
        </p:nvSpPr>
        <p:spPr>
          <a:xfrm>
            <a:off x="1942865" y="363120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32803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248;p41">
            <a:extLst>
              <a:ext uri="{FF2B5EF4-FFF2-40B4-BE49-F238E27FC236}">
                <a16:creationId xmlns:a16="http://schemas.microsoft.com/office/drawing/2014/main" id="{5BAA0364-984C-DA96-DC94-6B8E8F749CA3}"/>
              </a:ext>
            </a:extLst>
          </p:cNvPr>
          <p:cNvSpPr/>
          <p:nvPr/>
        </p:nvSpPr>
        <p:spPr>
          <a:xfrm>
            <a:off x="1916800" y="5385266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FLOCK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" name="Google Shape;1250;p41">
            <a:extLst>
              <a:ext uri="{FF2B5EF4-FFF2-40B4-BE49-F238E27FC236}">
                <a16:creationId xmlns:a16="http://schemas.microsoft.com/office/drawing/2014/main" id="{5C55256C-72D5-558C-6B1D-73422E1959F0}"/>
              </a:ext>
            </a:extLst>
          </p:cNvPr>
          <p:cNvSpPr/>
          <p:nvPr/>
        </p:nvSpPr>
        <p:spPr>
          <a:xfrm>
            <a:off x="1942857" y="6056716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33100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251;p41">
            <a:extLst>
              <a:ext uri="{FF2B5EF4-FFF2-40B4-BE49-F238E27FC236}">
                <a16:creationId xmlns:a16="http://schemas.microsoft.com/office/drawing/2014/main" id="{1CA1D540-2AAD-4045-AC83-0EB6BDADDB20}"/>
              </a:ext>
            </a:extLst>
          </p:cNvPr>
          <p:cNvSpPr/>
          <p:nvPr/>
        </p:nvSpPr>
        <p:spPr>
          <a:xfrm>
            <a:off x="1930150" y="6492491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нешне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soft-touch.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Google Shape;1265;p41">
            <a:extLst>
              <a:ext uri="{FF2B5EF4-FFF2-40B4-BE49-F238E27FC236}">
                <a16:creationId xmlns:a16="http://schemas.microsoft.com/office/drawing/2014/main" id="{14A8B91A-3429-5484-42D6-0DD4795204AD}"/>
              </a:ext>
            </a:extLst>
          </p:cNvPr>
          <p:cNvSpPr/>
          <p:nvPr/>
        </p:nvSpPr>
        <p:spPr>
          <a:xfrm rot="5400000">
            <a:off x="2062106" y="4595857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Google Shape;1266;p41">
            <a:extLst>
              <a:ext uri="{FF2B5EF4-FFF2-40B4-BE49-F238E27FC236}">
                <a16:creationId xmlns:a16="http://schemas.microsoft.com/office/drawing/2014/main" id="{1021073E-90A5-1A6D-0D53-294E709576F7}"/>
              </a:ext>
            </a:extLst>
          </p:cNvPr>
          <p:cNvSpPr/>
          <p:nvPr/>
        </p:nvSpPr>
        <p:spPr>
          <a:xfrm rot="5400000">
            <a:off x="2062106" y="473019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" name="Google Shape;1267;p41">
            <a:extLst>
              <a:ext uri="{FF2B5EF4-FFF2-40B4-BE49-F238E27FC236}">
                <a16:creationId xmlns:a16="http://schemas.microsoft.com/office/drawing/2014/main" id="{56ADD5EF-21B6-61BD-CADF-6C3730D44ACC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100" y="707753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268;p41">
            <a:extLst>
              <a:ext uri="{FF2B5EF4-FFF2-40B4-BE49-F238E27FC236}">
                <a16:creationId xmlns:a16="http://schemas.microsoft.com/office/drawing/2014/main" id="{32C7BB4E-DD43-0CEB-B0B9-EC953D13FC1A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100" y="245151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076;p37">
            <a:extLst>
              <a:ext uri="{FF2B5EF4-FFF2-40B4-BE49-F238E27FC236}">
                <a16:creationId xmlns:a16="http://schemas.microsoft.com/office/drawing/2014/main" id="{E2B18229-0A5E-6553-25FD-FC2567671DD0}"/>
              </a:ext>
            </a:extLst>
          </p:cNvPr>
          <p:cNvSpPr/>
          <p:nvPr/>
        </p:nvSpPr>
        <p:spPr>
          <a:xfrm>
            <a:off x="1916800" y="7796077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Расширяющийся водостойкий рюкзак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SLIM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" name="Google Shape;1078;p37">
            <a:extLst>
              <a:ext uri="{FF2B5EF4-FFF2-40B4-BE49-F238E27FC236}">
                <a16:creationId xmlns:a16="http://schemas.microsoft.com/office/drawing/2014/main" id="{DFC2789A-D34E-AFE5-8AF2-EE7A22B0C18C}"/>
              </a:ext>
            </a:extLst>
          </p:cNvPr>
          <p:cNvSpPr/>
          <p:nvPr/>
        </p:nvSpPr>
        <p:spPr>
          <a:xfrm>
            <a:off x="1942857" y="8467527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9293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" name="Google Shape;1079;p37">
            <a:extLst>
              <a:ext uri="{FF2B5EF4-FFF2-40B4-BE49-F238E27FC236}">
                <a16:creationId xmlns:a16="http://schemas.microsoft.com/office/drawing/2014/main" id="{60DD4E76-C1E7-1619-6B3E-8E1E6EA9DBDE}"/>
              </a:ext>
            </a:extLst>
          </p:cNvPr>
          <p:cNvSpPr/>
          <p:nvPr/>
        </p:nvSpPr>
        <p:spPr>
          <a:xfrm>
            <a:off x="1930150" y="8903302"/>
            <a:ext cx="456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Основное отделение можно расширить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помощью молнии.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1264;p41">
            <a:extLst>
              <a:ext uri="{FF2B5EF4-FFF2-40B4-BE49-F238E27FC236}">
                <a16:creationId xmlns:a16="http://schemas.microsoft.com/office/drawing/2014/main" id="{52335D56-6FEE-8C86-265D-51839949D822}"/>
              </a:ext>
            </a:extLst>
          </p:cNvPr>
          <p:cNvSpPr/>
          <p:nvPr/>
        </p:nvSpPr>
        <p:spPr>
          <a:xfrm>
            <a:off x="1326231" y="4283895"/>
            <a:ext cx="285900" cy="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" name="Google Shape;1258;p41">
            <a:extLst>
              <a:ext uri="{FF2B5EF4-FFF2-40B4-BE49-F238E27FC236}">
                <a16:creationId xmlns:a16="http://schemas.microsoft.com/office/drawing/2014/main" id="{1E964EF8-4EA2-9F51-185F-2B7E155DD6E5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155" y="744964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259;p41">
            <a:extLst>
              <a:ext uri="{FF2B5EF4-FFF2-40B4-BE49-F238E27FC236}">
                <a16:creationId xmlns:a16="http://schemas.microsoft.com/office/drawing/2014/main" id="{AAE26953-AD6D-8ACA-76F1-72BEE9274D06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321" y="3100639"/>
            <a:ext cx="1299810" cy="124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60;p41">
            <a:extLst>
              <a:ext uri="{FF2B5EF4-FFF2-40B4-BE49-F238E27FC236}">
                <a16:creationId xmlns:a16="http://schemas.microsoft.com/office/drawing/2014/main" id="{962484DA-9E9E-9490-51FF-2E8EFF040909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90" y="5305560"/>
            <a:ext cx="1587976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1384B76B-E9C3-4E80-5710-2C3929A82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155" y="7853208"/>
            <a:ext cx="1731728" cy="173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275;p42">
            <a:extLst>
              <a:ext uri="{FF2B5EF4-FFF2-40B4-BE49-F238E27FC236}">
                <a16:creationId xmlns:a16="http://schemas.microsoft.com/office/drawing/2014/main" id="{149239B9-6942-37DC-1CE3-AD40A6EC02B2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0"/>
            <a:ext cx="18287996" cy="1028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6" name="Google Shape;1276;p4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35" b="77963"/>
          <a:stretch/>
        </p:blipFill>
        <p:spPr>
          <a:xfrm>
            <a:off x="14278212" y="568367"/>
            <a:ext cx="4133846" cy="22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4AC3361B-D3A8-1CC3-031A-4AA90BD09F0B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7" name="Google Shape;1277;p42"/>
          <p:cNvSpPr/>
          <p:nvPr/>
        </p:nvSpPr>
        <p:spPr>
          <a:xfrm>
            <a:off x="1930150" y="1882725"/>
            <a:ext cx="37086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Тонкий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компактный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аккумулятор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Модель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алюминиевый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защитный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8" name="Google Shape;1278;p42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аккумулятор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 4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0" name="Google Shape;1280;p42"/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mini Bluetooth-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колонка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ROLL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1" name="Google Shape;1281;p42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37169</a:t>
            </a:r>
            <a:endParaRPr sz="16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2" name="Google Shape;1282;p42"/>
          <p:cNvSpPr/>
          <p:nvPr/>
        </p:nvSpPr>
        <p:spPr>
          <a:xfrm>
            <a:off x="1930150" y="4980300"/>
            <a:ext cx="3565582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 Громкая связь + 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TWS</a:t>
            </a: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Возможность подключить до 4 колонок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одному устройству.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4" name="Google Shape;1284;p42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26535</a:t>
            </a:r>
            <a:endParaRPr sz="16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5" name="Google Shape;1285;p42"/>
          <p:cNvSpPr/>
          <p:nvPr/>
        </p:nvSpPr>
        <p:spPr>
          <a:xfrm>
            <a:off x="1916800" y="7197075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с прорезиненным покрытием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87" name="Google Shape;1287;p42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23499</a:t>
            </a:r>
            <a:endParaRPr sz="16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8" name="Google Shape;1288;p42"/>
          <p:cNvSpPr/>
          <p:nvPr/>
        </p:nvSpPr>
        <p:spPr>
          <a:xfrm>
            <a:off x="1930150" y="8304300"/>
            <a:ext cx="3708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 гравировке вскрывается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зеркальная золотая подложка.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1" name="Google Shape;1301;p42"/>
          <p:cNvSpPr/>
          <p:nvPr/>
        </p:nvSpPr>
        <p:spPr>
          <a:xfrm>
            <a:off x="1286500" y="5158350"/>
            <a:ext cx="285900" cy="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5" name="Google Shape;1305;p42"/>
          <p:cNvSpPr/>
          <p:nvPr/>
        </p:nvSpPr>
        <p:spPr>
          <a:xfrm rot="5400000">
            <a:off x="2024385" y="263086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42"/>
          <p:cNvSpPr/>
          <p:nvPr/>
        </p:nvSpPr>
        <p:spPr>
          <a:xfrm rot="5400000">
            <a:off x="2024385" y="2778617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42"/>
          <p:cNvSpPr/>
          <p:nvPr/>
        </p:nvSpPr>
        <p:spPr>
          <a:xfrm rot="5400000">
            <a:off x="2024385" y="2912955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505;p23">
            <a:extLst>
              <a:ext uri="{FF2B5EF4-FFF2-40B4-BE49-F238E27FC236}">
                <a16:creationId xmlns:a16="http://schemas.microsoft.com/office/drawing/2014/main" id="{12C7D8A0-4567-C079-2094-E0CEE6AD9F21}"/>
              </a:ext>
            </a:extLst>
          </p:cNvPr>
          <p:cNvSpPr/>
          <p:nvPr/>
        </p:nvSpPr>
        <p:spPr>
          <a:xfrm>
            <a:off x="2356265" y="2718708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02.12.25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3" name="Google Shape;1365;p44">
            <a:extLst>
              <a:ext uri="{FF2B5EF4-FFF2-40B4-BE49-F238E27FC236}">
                <a16:creationId xmlns:a16="http://schemas.microsoft.com/office/drawing/2014/main" id="{5F4CA3D6-FE58-AC0B-C719-E2D91AE35DDD}"/>
              </a:ext>
            </a:extLst>
          </p:cNvPr>
          <p:cNvGrpSpPr/>
          <p:nvPr/>
        </p:nvGrpSpPr>
        <p:grpSpPr>
          <a:xfrm>
            <a:off x="1938163" y="5854385"/>
            <a:ext cx="284271" cy="284314"/>
            <a:chOff x="3249645" y="7870581"/>
            <a:chExt cx="284271" cy="284314"/>
          </a:xfrm>
        </p:grpSpPr>
        <p:pic>
          <p:nvPicPr>
            <p:cNvPr id="44" name="Google Shape;1366;p44">
              <a:extLst>
                <a:ext uri="{FF2B5EF4-FFF2-40B4-BE49-F238E27FC236}">
                  <a16:creationId xmlns:a16="http://schemas.microsoft.com/office/drawing/2014/main" id="{371C02A4-215E-CED7-AC5E-5B22E9F64DAA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49" y="8000123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1367;p44">
              <a:extLst>
                <a:ext uri="{FF2B5EF4-FFF2-40B4-BE49-F238E27FC236}">
                  <a16:creationId xmlns:a16="http://schemas.microsoft.com/office/drawing/2014/main" id="{89287860-2201-6A52-CE1F-F1A021025658}"/>
                </a:ext>
              </a:extLst>
            </p:cNvPr>
            <p:cNvSpPr/>
            <p:nvPr/>
          </p:nvSpPr>
          <p:spPr>
            <a:xfrm>
              <a:off x="3384761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68;p44">
              <a:extLst>
                <a:ext uri="{FF2B5EF4-FFF2-40B4-BE49-F238E27FC236}">
                  <a16:creationId xmlns:a16="http://schemas.microsoft.com/office/drawing/2014/main" id="{5484DA33-071E-4AE5-0131-CE42B2CF4732}"/>
                </a:ext>
              </a:extLst>
            </p:cNvPr>
            <p:cNvSpPr/>
            <p:nvPr/>
          </p:nvSpPr>
          <p:spPr>
            <a:xfrm>
              <a:off x="3393499" y="8015250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gradFill>
              <a:gsLst>
                <a:gs pos="0">
                  <a:srgbClr val="FFF6DB"/>
                </a:gs>
                <a:gs pos="100000">
                  <a:srgbClr val="FAD15C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7" name="Google Shape;1369;p44">
              <a:extLst>
                <a:ext uri="{FF2B5EF4-FFF2-40B4-BE49-F238E27FC236}">
                  <a16:creationId xmlns:a16="http://schemas.microsoft.com/office/drawing/2014/main" id="{012E455B-1283-24DE-4A6B-1E7E15F564B1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3505" y="8015250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Google Shape;1370;p44">
              <a:extLst>
                <a:ext uri="{FF2B5EF4-FFF2-40B4-BE49-F238E27FC236}">
                  <a16:creationId xmlns:a16="http://schemas.microsoft.com/office/drawing/2014/main" id="{03A3AD3F-768E-BAFE-9139-C8740C1CF5DB}"/>
                </a:ext>
              </a:extLst>
            </p:cNvPr>
            <p:cNvSpPr/>
            <p:nvPr/>
          </p:nvSpPr>
          <p:spPr>
            <a:xfrm>
              <a:off x="3249645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9" name="Google Shape;1371;p44">
              <a:extLst>
                <a:ext uri="{FF2B5EF4-FFF2-40B4-BE49-F238E27FC236}">
                  <a16:creationId xmlns:a16="http://schemas.microsoft.com/office/drawing/2014/main" id="{D4B86858-25E2-2E34-4A62-49F6B3917E41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30" y="8006673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" name="Google Shape;1372;p44">
              <a:extLst>
                <a:ext uri="{FF2B5EF4-FFF2-40B4-BE49-F238E27FC236}">
                  <a16:creationId xmlns:a16="http://schemas.microsoft.com/office/drawing/2014/main" id="{C9AB40B0-B611-3EEA-8560-0D5C36638FC5}"/>
                </a:ext>
              </a:extLst>
            </p:cNvPr>
            <p:cNvSpPr/>
            <p:nvPr/>
          </p:nvSpPr>
          <p:spPr>
            <a:xfrm>
              <a:off x="3393499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000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73;p44">
              <a:extLst>
                <a:ext uri="{FF2B5EF4-FFF2-40B4-BE49-F238E27FC236}">
                  <a16:creationId xmlns:a16="http://schemas.microsoft.com/office/drawing/2014/main" id="{7D2D4D3A-96AE-A07A-31AE-4074ECA89A13}"/>
                </a:ext>
              </a:extLst>
            </p:cNvPr>
            <p:cNvSpPr/>
            <p:nvPr/>
          </p:nvSpPr>
          <p:spPr>
            <a:xfrm>
              <a:off x="3393499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74;p44">
              <a:extLst>
                <a:ext uri="{FF2B5EF4-FFF2-40B4-BE49-F238E27FC236}">
                  <a16:creationId xmlns:a16="http://schemas.microsoft.com/office/drawing/2014/main" id="{8D62DBDF-FC82-F8E9-FCC0-43852FBB6497}"/>
                </a:ext>
              </a:extLst>
            </p:cNvPr>
            <p:cNvSpPr/>
            <p:nvPr/>
          </p:nvSpPr>
          <p:spPr>
            <a:xfrm>
              <a:off x="3249652" y="8015249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3" name="Google Shape;1375;p44">
              <a:extLst>
                <a:ext uri="{FF2B5EF4-FFF2-40B4-BE49-F238E27FC236}">
                  <a16:creationId xmlns:a16="http://schemas.microsoft.com/office/drawing/2014/main" id="{A90590FC-F2CA-B610-33BD-93E13F8C8680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85467" y="8015250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1376;p44">
              <a:extLst>
                <a:ext uri="{FF2B5EF4-FFF2-40B4-BE49-F238E27FC236}">
                  <a16:creationId xmlns:a16="http://schemas.microsoft.com/office/drawing/2014/main" id="{4CFB84D7-D729-1F7E-8D57-44617DB7C282}"/>
                </a:ext>
              </a:extLst>
            </p:cNvPr>
            <p:cNvSpPr/>
            <p:nvPr/>
          </p:nvSpPr>
          <p:spPr>
            <a:xfrm>
              <a:off x="3376730" y="7997666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77;p44">
              <a:extLst>
                <a:ext uri="{FF2B5EF4-FFF2-40B4-BE49-F238E27FC236}">
                  <a16:creationId xmlns:a16="http://schemas.microsoft.com/office/drawing/2014/main" id="{DEEDB06A-85C3-228E-4109-E6AAD1ADAB34}"/>
                </a:ext>
              </a:extLst>
            </p:cNvPr>
            <p:cNvSpPr/>
            <p:nvPr/>
          </p:nvSpPr>
          <p:spPr>
            <a:xfrm>
              <a:off x="3323272" y="7945731"/>
              <a:ext cx="139200" cy="13620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</a:endParaRPr>
            </a:p>
          </p:txBody>
        </p:sp>
      </p:grpSp>
      <p:pic>
        <p:nvPicPr>
          <p:cNvPr id="4" name="Google Shape;1276;p42">
            <a:extLst>
              <a:ext uri="{FF2B5EF4-FFF2-40B4-BE49-F238E27FC236}">
                <a16:creationId xmlns:a16="http://schemas.microsoft.com/office/drawing/2014/main" id="{C88E4B13-ABA0-5B73-B17F-11B42B7206C0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63" r="69186" b="21580"/>
          <a:stretch/>
        </p:blipFill>
        <p:spPr>
          <a:xfrm>
            <a:off x="6051179" y="706290"/>
            <a:ext cx="3750297" cy="193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76;p42">
            <a:extLst>
              <a:ext uri="{FF2B5EF4-FFF2-40B4-BE49-F238E27FC236}">
                <a16:creationId xmlns:a16="http://schemas.microsoft.com/office/drawing/2014/main" id="{D26BB652-10DF-7EBA-48AE-1BA467790A44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922" t="43241" r="58617" b="39505"/>
          <a:stretch/>
        </p:blipFill>
        <p:spPr>
          <a:xfrm>
            <a:off x="9785822" y="211735"/>
            <a:ext cx="2733676" cy="1774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95;p42">
            <a:extLst>
              <a:ext uri="{FF2B5EF4-FFF2-40B4-BE49-F238E27FC236}">
                <a16:creationId xmlns:a16="http://schemas.microsoft.com/office/drawing/2014/main" id="{12183E5D-F562-DA6B-36F5-FF51423C9D50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70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97;p42">
            <a:extLst>
              <a:ext uri="{FF2B5EF4-FFF2-40B4-BE49-F238E27FC236}">
                <a16:creationId xmlns:a16="http://schemas.microsoft.com/office/drawing/2014/main" id="{9B40FCE7-5F38-850D-29D5-B7000C831B0B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554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Портативная mini Bluetooth-колонка Sound Burger ">
            <a:extLst>
              <a:ext uri="{FF2B5EF4-FFF2-40B4-BE49-F238E27FC236}">
                <a16:creationId xmlns:a16="http://schemas.microsoft.com/office/drawing/2014/main" id="{96DCCD08-0CEF-1F60-7125-84F7C924B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13" y="4044123"/>
            <a:ext cx="1565129" cy="156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13;p43">
            <a:extLst>
              <a:ext uri="{FF2B5EF4-FFF2-40B4-BE49-F238E27FC236}">
                <a16:creationId xmlns:a16="http://schemas.microsoft.com/office/drawing/2014/main" id="{05681641-BDDA-3CE9-A0C7-B626D1DB602C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99" b="10299"/>
          <a:stretch/>
        </p:blipFill>
        <p:spPr>
          <a:xfrm>
            <a:off x="1" y="0"/>
            <a:ext cx="18287996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314;p43">
            <a:extLst>
              <a:ext uri="{FF2B5EF4-FFF2-40B4-BE49-F238E27FC236}">
                <a16:creationId xmlns:a16="http://schemas.microsoft.com/office/drawing/2014/main" id="{A591A46E-9B73-CA48-912B-82D03CEE8B9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1071" y="6541982"/>
            <a:ext cx="3219450" cy="374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4" name="Google Shape;1314;p4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04" b="71429"/>
          <a:stretch/>
        </p:blipFill>
        <p:spPr>
          <a:xfrm>
            <a:off x="10744200" y="0"/>
            <a:ext cx="7520910" cy="29391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9;p14">
            <a:extLst>
              <a:ext uri="{FF2B5EF4-FFF2-40B4-BE49-F238E27FC236}">
                <a16:creationId xmlns:a16="http://schemas.microsoft.com/office/drawing/2014/main" id="{89578A9B-8C1C-87AD-A1C4-F91CC7690E27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5" name="Google Shape;1315;p43"/>
          <p:cNvSpPr/>
          <p:nvPr/>
        </p:nvSpPr>
        <p:spPr>
          <a:xfrm>
            <a:off x="1930150" y="1882725"/>
            <a:ext cx="47244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Тонкий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компактный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аккумулятор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Модель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алюминиевый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защитный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6" name="Google Shape;1316;p43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аккумулятор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 4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19" name="Google Shape;1319;p43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37169</a:t>
            </a:r>
            <a:endParaRPr sz="16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23" name="Google Shape;1323;p43"/>
          <p:cNvSpPr/>
          <p:nvPr/>
        </p:nvSpPr>
        <p:spPr>
          <a:xfrm>
            <a:off x="1916800" y="7197075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с прорезиненным покрытием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25" name="Google Shape;1325;p43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23499</a:t>
            </a:r>
            <a:endParaRPr sz="16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26" name="Google Shape;1326;p43"/>
          <p:cNvSpPr/>
          <p:nvPr/>
        </p:nvSpPr>
        <p:spPr>
          <a:xfrm>
            <a:off x="1930150" y="8304300"/>
            <a:ext cx="374286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 гравировке вскрывается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зеркальная серебряная подложка.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3" name="Google Shape;1343;p43"/>
          <p:cNvSpPr/>
          <p:nvPr/>
        </p:nvSpPr>
        <p:spPr>
          <a:xfrm rot="5400000">
            <a:off x="2029322" y="263086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43"/>
          <p:cNvSpPr/>
          <p:nvPr/>
        </p:nvSpPr>
        <p:spPr>
          <a:xfrm rot="5400000">
            <a:off x="2029322" y="2778617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43"/>
          <p:cNvSpPr/>
          <p:nvPr/>
        </p:nvSpPr>
        <p:spPr>
          <a:xfrm rot="5400000">
            <a:off x="2029322" y="2912955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280;p42">
            <a:extLst>
              <a:ext uri="{FF2B5EF4-FFF2-40B4-BE49-F238E27FC236}">
                <a16:creationId xmlns:a16="http://schemas.microsoft.com/office/drawing/2014/main" id="{704B39DD-28FD-D87C-8772-25DD099F71A6}"/>
              </a:ext>
            </a:extLst>
          </p:cNvPr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mini Bluetooth-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колонка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ROLL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1282;p42">
            <a:extLst>
              <a:ext uri="{FF2B5EF4-FFF2-40B4-BE49-F238E27FC236}">
                <a16:creationId xmlns:a16="http://schemas.microsoft.com/office/drawing/2014/main" id="{1FB381CF-BA04-1A96-D5DF-5A9C87127A8D}"/>
              </a:ext>
            </a:extLst>
          </p:cNvPr>
          <p:cNvSpPr/>
          <p:nvPr/>
        </p:nvSpPr>
        <p:spPr>
          <a:xfrm>
            <a:off x="1930149" y="4980300"/>
            <a:ext cx="3612235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 Громкая связь + TWS.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Возможность подключить до 4 колонок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одному устройству.</a:t>
            </a:r>
          </a:p>
        </p:txBody>
      </p:sp>
      <p:sp>
        <p:nvSpPr>
          <p:cNvPr id="5" name="Google Shape;1284;p42">
            <a:extLst>
              <a:ext uri="{FF2B5EF4-FFF2-40B4-BE49-F238E27FC236}">
                <a16:creationId xmlns:a16="http://schemas.microsoft.com/office/drawing/2014/main" id="{AF55CBAF-239C-3B95-F460-4D505E848B30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26535</a:t>
            </a:r>
            <a:endParaRPr sz="16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1301;p42">
            <a:extLst>
              <a:ext uri="{FF2B5EF4-FFF2-40B4-BE49-F238E27FC236}">
                <a16:creationId xmlns:a16="http://schemas.microsoft.com/office/drawing/2014/main" id="{6E2984F7-AF26-46DB-D3FA-FAE42C1536E3}"/>
              </a:ext>
            </a:extLst>
          </p:cNvPr>
          <p:cNvSpPr/>
          <p:nvPr/>
        </p:nvSpPr>
        <p:spPr>
          <a:xfrm>
            <a:off x="1286500" y="5158350"/>
            <a:ext cx="285900" cy="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8" name="Google Shape;1365;p44">
            <a:extLst>
              <a:ext uri="{FF2B5EF4-FFF2-40B4-BE49-F238E27FC236}">
                <a16:creationId xmlns:a16="http://schemas.microsoft.com/office/drawing/2014/main" id="{4D053CFB-8EB8-E4A6-8C1C-77396D221D90}"/>
              </a:ext>
            </a:extLst>
          </p:cNvPr>
          <p:cNvGrpSpPr/>
          <p:nvPr/>
        </p:nvGrpSpPr>
        <p:grpSpPr>
          <a:xfrm>
            <a:off x="1943100" y="5806760"/>
            <a:ext cx="284271" cy="284314"/>
            <a:chOff x="3249645" y="7870581"/>
            <a:chExt cx="284271" cy="284314"/>
          </a:xfrm>
        </p:grpSpPr>
        <p:pic>
          <p:nvPicPr>
            <p:cNvPr id="39" name="Google Shape;1366;p44">
              <a:extLst>
                <a:ext uri="{FF2B5EF4-FFF2-40B4-BE49-F238E27FC236}">
                  <a16:creationId xmlns:a16="http://schemas.microsoft.com/office/drawing/2014/main" id="{6DDE02B6-A557-0B92-9366-15AD84900A24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49" y="8000123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Google Shape;1367;p44">
              <a:extLst>
                <a:ext uri="{FF2B5EF4-FFF2-40B4-BE49-F238E27FC236}">
                  <a16:creationId xmlns:a16="http://schemas.microsoft.com/office/drawing/2014/main" id="{11404960-CCA3-0874-E540-15FF162CACED}"/>
                </a:ext>
              </a:extLst>
            </p:cNvPr>
            <p:cNvSpPr/>
            <p:nvPr/>
          </p:nvSpPr>
          <p:spPr>
            <a:xfrm>
              <a:off x="3384761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68;p44">
              <a:extLst>
                <a:ext uri="{FF2B5EF4-FFF2-40B4-BE49-F238E27FC236}">
                  <a16:creationId xmlns:a16="http://schemas.microsoft.com/office/drawing/2014/main" id="{16CAD02F-7AFF-C96F-31F5-7E0208589475}"/>
                </a:ext>
              </a:extLst>
            </p:cNvPr>
            <p:cNvSpPr/>
            <p:nvPr/>
          </p:nvSpPr>
          <p:spPr>
            <a:xfrm>
              <a:off x="3393499" y="8015250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gradFill>
              <a:gsLst>
                <a:gs pos="0">
                  <a:srgbClr val="FFF6DB"/>
                </a:gs>
                <a:gs pos="100000">
                  <a:srgbClr val="FAD15C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" name="Google Shape;1369;p44">
              <a:extLst>
                <a:ext uri="{FF2B5EF4-FFF2-40B4-BE49-F238E27FC236}">
                  <a16:creationId xmlns:a16="http://schemas.microsoft.com/office/drawing/2014/main" id="{46EC982C-073F-668D-A582-5D480564506D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3505" y="8015250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1370;p44">
              <a:extLst>
                <a:ext uri="{FF2B5EF4-FFF2-40B4-BE49-F238E27FC236}">
                  <a16:creationId xmlns:a16="http://schemas.microsoft.com/office/drawing/2014/main" id="{01EE2401-9EE9-4B29-09F6-62D5D05C4EAC}"/>
                </a:ext>
              </a:extLst>
            </p:cNvPr>
            <p:cNvSpPr/>
            <p:nvPr/>
          </p:nvSpPr>
          <p:spPr>
            <a:xfrm>
              <a:off x="3249645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" name="Google Shape;1371;p44">
              <a:extLst>
                <a:ext uri="{FF2B5EF4-FFF2-40B4-BE49-F238E27FC236}">
                  <a16:creationId xmlns:a16="http://schemas.microsoft.com/office/drawing/2014/main" id="{6776E422-D4FF-0FC6-C709-D124D09ED930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30" y="8006673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1372;p44">
              <a:extLst>
                <a:ext uri="{FF2B5EF4-FFF2-40B4-BE49-F238E27FC236}">
                  <a16:creationId xmlns:a16="http://schemas.microsoft.com/office/drawing/2014/main" id="{88A3BF67-9A10-A584-3F20-62FA25260EFF}"/>
                </a:ext>
              </a:extLst>
            </p:cNvPr>
            <p:cNvSpPr/>
            <p:nvPr/>
          </p:nvSpPr>
          <p:spPr>
            <a:xfrm>
              <a:off x="3393499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000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73;p44">
              <a:extLst>
                <a:ext uri="{FF2B5EF4-FFF2-40B4-BE49-F238E27FC236}">
                  <a16:creationId xmlns:a16="http://schemas.microsoft.com/office/drawing/2014/main" id="{3F5527DE-28D6-2FFD-0C1B-9DB73E0E2ED3}"/>
                </a:ext>
              </a:extLst>
            </p:cNvPr>
            <p:cNvSpPr/>
            <p:nvPr/>
          </p:nvSpPr>
          <p:spPr>
            <a:xfrm>
              <a:off x="3393499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74;p44">
              <a:extLst>
                <a:ext uri="{FF2B5EF4-FFF2-40B4-BE49-F238E27FC236}">
                  <a16:creationId xmlns:a16="http://schemas.microsoft.com/office/drawing/2014/main" id="{FC99E5C4-284F-1FDE-40A3-1EA0B9B69854}"/>
                </a:ext>
              </a:extLst>
            </p:cNvPr>
            <p:cNvSpPr/>
            <p:nvPr/>
          </p:nvSpPr>
          <p:spPr>
            <a:xfrm>
              <a:off x="3249652" y="8015249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8" name="Google Shape;1375;p44">
              <a:extLst>
                <a:ext uri="{FF2B5EF4-FFF2-40B4-BE49-F238E27FC236}">
                  <a16:creationId xmlns:a16="http://schemas.microsoft.com/office/drawing/2014/main" id="{E1B3D1AD-D40C-F2DD-F710-88B74F012D84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85467" y="8015250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1376;p44">
              <a:extLst>
                <a:ext uri="{FF2B5EF4-FFF2-40B4-BE49-F238E27FC236}">
                  <a16:creationId xmlns:a16="http://schemas.microsoft.com/office/drawing/2014/main" id="{FCB2A10B-F0D2-7BEE-1CA1-0BEC751F26A0}"/>
                </a:ext>
              </a:extLst>
            </p:cNvPr>
            <p:cNvSpPr/>
            <p:nvPr/>
          </p:nvSpPr>
          <p:spPr>
            <a:xfrm>
              <a:off x="3376730" y="7997666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77;p44">
              <a:extLst>
                <a:ext uri="{FF2B5EF4-FFF2-40B4-BE49-F238E27FC236}">
                  <a16:creationId xmlns:a16="http://schemas.microsoft.com/office/drawing/2014/main" id="{33400333-0556-5FA5-0961-196D8ADCCEE5}"/>
                </a:ext>
              </a:extLst>
            </p:cNvPr>
            <p:cNvSpPr/>
            <p:nvPr/>
          </p:nvSpPr>
          <p:spPr>
            <a:xfrm>
              <a:off x="3323272" y="7945731"/>
              <a:ext cx="139200" cy="13620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</a:endParaRPr>
            </a:p>
          </p:txBody>
        </p:sp>
      </p:grpSp>
      <p:pic>
        <p:nvPicPr>
          <p:cNvPr id="9" name="Google Shape;1314;p43">
            <a:extLst>
              <a:ext uri="{FF2B5EF4-FFF2-40B4-BE49-F238E27FC236}">
                <a16:creationId xmlns:a16="http://schemas.microsoft.com/office/drawing/2014/main" id="{509B17B8-C4C3-83BA-D6F0-37E4330DF699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28" r="69793" b="56928"/>
          <a:stretch/>
        </p:blipFill>
        <p:spPr>
          <a:xfrm>
            <a:off x="6384907" y="-209735"/>
            <a:ext cx="3612020" cy="3954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14;p43">
            <a:extLst>
              <a:ext uri="{FF2B5EF4-FFF2-40B4-BE49-F238E27FC236}">
                <a16:creationId xmlns:a16="http://schemas.microsoft.com/office/drawing/2014/main" id="{C0B2C423-FAD8-DEA6-006F-8726D23EE8C9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392" t="63595" r="4907" b="7834"/>
          <a:stretch/>
        </p:blipFill>
        <p:spPr>
          <a:xfrm>
            <a:off x="15906750" y="6834741"/>
            <a:ext cx="1638300" cy="2939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33;p43">
            <a:extLst>
              <a:ext uri="{FF2B5EF4-FFF2-40B4-BE49-F238E27FC236}">
                <a16:creationId xmlns:a16="http://schemas.microsoft.com/office/drawing/2014/main" id="{F7B74B10-0A6D-7EA4-B5E7-74FBC5BBE908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750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Портативная mini Bluetooth-колонка Sound Burger ">
            <a:extLst>
              <a:ext uri="{FF2B5EF4-FFF2-40B4-BE49-F238E27FC236}">
                <a16:creationId xmlns:a16="http://schemas.microsoft.com/office/drawing/2014/main" id="{0583488A-65ED-ED24-E54D-E94CA6237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27" y="4030838"/>
            <a:ext cx="1591700" cy="159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1297;p42">
            <a:extLst>
              <a:ext uri="{FF2B5EF4-FFF2-40B4-BE49-F238E27FC236}">
                <a16:creationId xmlns:a16="http://schemas.microsoft.com/office/drawing/2014/main" id="{FA108017-6701-505C-A1B7-4C6F5E0AC3F3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554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753559-FD5F-83DE-2B9A-EBBBBCDC24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0"/>
            <a:ext cx="18287998" cy="10286999"/>
          </a:xfrm>
          <a:prstGeom prst="rect">
            <a:avLst/>
          </a:prstGeom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20F43751-5CDB-2E5E-600D-16702B8AD0E4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Google Shape;928;p35">
            <a:extLst>
              <a:ext uri="{FF2B5EF4-FFF2-40B4-BE49-F238E27FC236}">
                <a16:creationId xmlns:a16="http://schemas.microsoft.com/office/drawing/2014/main" id="{3080C65A-CE3F-0C21-108B-DC82F2284DE5}"/>
              </a:ext>
            </a:extLst>
          </p:cNvPr>
          <p:cNvSpPr/>
          <p:nvPr/>
        </p:nvSpPr>
        <p:spPr>
          <a:xfrm>
            <a:off x="1918863" y="1923776"/>
            <a:ext cx="36310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Два направления открытия блокнота,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два разных материала обложки,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два разных внутренних блока.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930;p35">
            <a:extLst>
              <a:ext uri="{FF2B5EF4-FFF2-40B4-BE49-F238E27FC236}">
                <a16:creationId xmlns:a16="http://schemas.microsoft.com/office/drawing/2014/main" id="{97D413F9-5EAB-DD34-C42A-266D5A273922}"/>
              </a:ext>
            </a:extLst>
          </p:cNvPr>
          <p:cNvSpPr/>
          <p:nvPr/>
        </p:nvSpPr>
        <p:spPr>
          <a:xfrm>
            <a:off x="1931570" y="148793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21219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" name="Google Shape;929;p35">
            <a:extLst>
              <a:ext uri="{FF2B5EF4-FFF2-40B4-BE49-F238E27FC236}">
                <a16:creationId xmlns:a16="http://schemas.microsoft.com/office/drawing/2014/main" id="{20BE02C0-5ED7-6246-03CE-9C7319516B9D}"/>
              </a:ext>
            </a:extLst>
          </p:cNvPr>
          <p:cNvSpPr/>
          <p:nvPr/>
        </p:nvSpPr>
        <p:spPr>
          <a:xfrm>
            <a:off x="1905516" y="816514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COMBI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9" name="Google Shape;946;p35">
            <a:extLst>
              <a:ext uri="{FF2B5EF4-FFF2-40B4-BE49-F238E27FC236}">
                <a16:creationId xmlns:a16="http://schemas.microsoft.com/office/drawing/2014/main" id="{2F2A6B04-8F99-0ECB-BD33-84FD58A4EA52}"/>
              </a:ext>
            </a:extLst>
          </p:cNvPr>
          <p:cNvSpPr/>
          <p:nvPr/>
        </p:nvSpPr>
        <p:spPr>
          <a:xfrm>
            <a:off x="1918862" y="504372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Блок прошит, на корешке прошивка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цвет обреза.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" name="Google Shape;948;p35">
            <a:extLst>
              <a:ext uri="{FF2B5EF4-FFF2-40B4-BE49-F238E27FC236}">
                <a16:creationId xmlns:a16="http://schemas.microsoft.com/office/drawing/2014/main" id="{257DD054-00C0-EAD1-54DC-2DE8337A8B1F}"/>
              </a:ext>
            </a:extLst>
          </p:cNvPr>
          <p:cNvSpPr/>
          <p:nvPr/>
        </p:nvSpPr>
        <p:spPr>
          <a:xfrm>
            <a:off x="1931570" y="4588714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21241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" name="Google Shape;947;p35">
            <a:extLst>
              <a:ext uri="{FF2B5EF4-FFF2-40B4-BE49-F238E27FC236}">
                <a16:creationId xmlns:a16="http://schemas.microsoft.com/office/drawing/2014/main" id="{49B58D64-6DDB-16DA-F4A8-D436E1CBAC94}"/>
              </a:ext>
            </a:extLst>
          </p:cNvPr>
          <p:cNvSpPr/>
          <p:nvPr/>
        </p:nvSpPr>
        <p:spPr>
          <a:xfrm>
            <a:off x="1905516" y="3917272"/>
            <a:ext cx="3925800" cy="65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Тетрадь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SLIMMY</a:t>
            </a:r>
          </a:p>
        </p:txBody>
      </p:sp>
      <p:sp>
        <p:nvSpPr>
          <p:cNvPr id="8" name="Google Shape;924;p35">
            <a:extLst>
              <a:ext uri="{FF2B5EF4-FFF2-40B4-BE49-F238E27FC236}">
                <a16:creationId xmlns:a16="http://schemas.microsoft.com/office/drawing/2014/main" id="{40A01A2A-CC52-F0F8-80A0-76B62388D1CD}"/>
              </a:ext>
            </a:extLst>
          </p:cNvPr>
          <p:cNvSpPr/>
          <p:nvPr/>
        </p:nvSpPr>
        <p:spPr>
          <a:xfrm>
            <a:off x="1905516" y="707489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SLIM</a:t>
            </a: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934;p35">
            <a:extLst>
              <a:ext uri="{FF2B5EF4-FFF2-40B4-BE49-F238E27FC236}">
                <a16:creationId xmlns:a16="http://schemas.microsoft.com/office/drawing/2014/main" id="{279266C4-2382-DED3-C930-8D54CE78A6D6}"/>
              </a:ext>
            </a:extLst>
          </p:cNvPr>
          <p:cNvSpPr/>
          <p:nvPr/>
        </p:nvSpPr>
        <p:spPr>
          <a:xfrm>
            <a:off x="1918862" y="810591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Корпус из латуни.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935;p35">
            <a:extLst>
              <a:ext uri="{FF2B5EF4-FFF2-40B4-BE49-F238E27FC236}">
                <a16:creationId xmlns:a16="http://schemas.microsoft.com/office/drawing/2014/main" id="{C30C7320-67E2-2BF6-27D4-8BDFEF03D805}"/>
              </a:ext>
            </a:extLst>
          </p:cNvPr>
          <p:cNvSpPr/>
          <p:nvPr/>
        </p:nvSpPr>
        <p:spPr>
          <a:xfrm>
            <a:off x="1931574" y="767012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1101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" name="Google Shape;944;p35">
            <a:extLst>
              <a:ext uri="{FF2B5EF4-FFF2-40B4-BE49-F238E27FC236}">
                <a16:creationId xmlns:a16="http://schemas.microsoft.com/office/drawing/2014/main" id="{88526847-74C9-4632-755F-E41527608963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279734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944;p35">
            <a:extLst>
              <a:ext uri="{FF2B5EF4-FFF2-40B4-BE49-F238E27FC236}">
                <a16:creationId xmlns:a16="http://schemas.microsoft.com/office/drawing/2014/main" id="{2D71EBA2-533F-87BB-BF41-22898D9DE34C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354" y="563729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944;p35">
            <a:extLst>
              <a:ext uri="{FF2B5EF4-FFF2-40B4-BE49-F238E27FC236}">
                <a16:creationId xmlns:a16="http://schemas.microsoft.com/office/drawing/2014/main" id="{482DBAC7-FFF0-B327-6E6C-1AF4792AA712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854828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565;p50">
            <a:extLst>
              <a:ext uri="{FF2B5EF4-FFF2-40B4-BE49-F238E27FC236}">
                <a16:creationId xmlns:a16="http://schemas.microsoft.com/office/drawing/2014/main" id="{0BFBA7E0-D707-3C07-C7EB-51E0CE8C9F8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5910594" y="3163676"/>
            <a:ext cx="3286125" cy="3167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565;p50">
            <a:extLst>
              <a:ext uri="{FF2B5EF4-FFF2-40B4-BE49-F238E27FC236}">
                <a16:creationId xmlns:a16="http://schemas.microsoft.com/office/drawing/2014/main" id="{D531D8E4-70C8-2584-6AEE-76BB440489FD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" flipH="1">
            <a:off x="13416398" y="451858"/>
            <a:ext cx="2864928" cy="3827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565;p50">
            <a:extLst>
              <a:ext uri="{FF2B5EF4-FFF2-40B4-BE49-F238E27FC236}">
                <a16:creationId xmlns:a16="http://schemas.microsoft.com/office/drawing/2014/main" id="{E9EB308E-24DE-D357-D8BA-1F9153C4EDFC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0" flipH="1">
            <a:off x="14169431" y="6325776"/>
            <a:ext cx="3451146" cy="461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Бизнес-блокнот ">
            <a:extLst>
              <a:ext uri="{FF2B5EF4-FFF2-40B4-BE49-F238E27FC236}">
                <a16:creationId xmlns:a16="http://schemas.microsoft.com/office/drawing/2014/main" id="{7FA53258-E55A-6051-7160-C544CAA21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61" y="955527"/>
            <a:ext cx="1599924" cy="15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C91C680A-B102-29CF-FE7A-1A8BBBF60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412" y="4152180"/>
            <a:ext cx="1574286" cy="15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Ручка шариковая SLIM">
            <a:extLst>
              <a:ext uri="{FF2B5EF4-FFF2-40B4-BE49-F238E27FC236}">
                <a16:creationId xmlns:a16="http://schemas.microsoft.com/office/drawing/2014/main" id="{5B6E6DC2-B4F9-C4E5-C50D-6929CE74D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62" y="7323195"/>
            <a:ext cx="1554608" cy="155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850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6" name="Google Shape;1386;p45"/>
          <p:cNvPicPr preferRelativeResize="0"/>
          <p:nvPr/>
        </p:nvPicPr>
        <p:blipFill>
          <a:blip r:embed="rId3"/>
          <a:srcRect/>
          <a:stretch/>
        </p:blipFill>
        <p:spPr>
          <a:xfrm>
            <a:off x="-1" y="0"/>
            <a:ext cx="18287957" cy="1028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7" name="Google Shape;1387;p4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740198" y="647700"/>
            <a:ext cx="2607001" cy="32253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075F6D01-7917-288F-D2BC-33B5B3AF69DA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8" name="Google Shape;1388;p45"/>
          <p:cNvSpPr/>
          <p:nvPr/>
        </p:nvSpPr>
        <p:spPr>
          <a:xfrm>
            <a:off x="1930150" y="1882725"/>
            <a:ext cx="37277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еизменно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популярн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винтажн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стил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ь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Рваные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изогнутого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козырька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придают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шарм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уникальность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9" name="Google Shape;1389;p45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CARGO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1" name="Google Shape;1391;p45"/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 женская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PIONEER WOMEN 180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2" name="Google Shape;1392;p45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25404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3" name="Google Shape;1393;p45"/>
          <p:cNvSpPr/>
          <p:nvPr/>
        </p:nvSpPr>
        <p:spPr>
          <a:xfrm>
            <a:off x="1930150" y="4980300"/>
            <a:ext cx="48417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Выполнена из органического хлопка.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5" name="Google Shape;1395;p45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703579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6" name="Google Shape;1396;p45"/>
          <p:cNvSpPr/>
          <p:nvPr/>
        </p:nvSpPr>
        <p:spPr>
          <a:xfrm>
            <a:off x="1916800" y="7197075"/>
            <a:ext cx="3111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шоппер хлопковый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ECO 116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8" name="Google Shape;1398;p45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16102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9" name="Google Shape;1399;p45"/>
          <p:cNvSpPr/>
          <p:nvPr/>
        </p:nvSpPr>
        <p:spPr>
          <a:xfrm>
            <a:off x="1930150" y="8304300"/>
            <a:ext cx="366102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сумка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Вместительная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прочная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12" name="Google Shape;1412;p4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325" y="275500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4" name="Google Shape;1414;p4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325" y="8914074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87;p45">
            <a:extLst>
              <a:ext uri="{FF2B5EF4-FFF2-40B4-BE49-F238E27FC236}">
                <a16:creationId xmlns:a16="http://schemas.microsoft.com/office/drawing/2014/main" id="{252B62D8-BEAB-18EE-7623-96B89C718B06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3966711" y="569419"/>
            <a:ext cx="4037376" cy="795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406;p45">
            <a:extLst>
              <a:ext uri="{FF2B5EF4-FFF2-40B4-BE49-F238E27FC236}">
                <a16:creationId xmlns:a16="http://schemas.microsoft.com/office/drawing/2014/main" id="{8C9532B4-8447-8563-0360-10B818A550DF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2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07;p45">
            <a:extLst>
              <a:ext uri="{FF2B5EF4-FFF2-40B4-BE49-F238E27FC236}">
                <a16:creationId xmlns:a16="http://schemas.microsoft.com/office/drawing/2014/main" id="{EBC78AF2-F7BD-681E-8E47-C9AE9BF3446C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21" y="4036125"/>
            <a:ext cx="1570901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08;p45">
            <a:extLst>
              <a:ext uri="{FF2B5EF4-FFF2-40B4-BE49-F238E27FC236}">
                <a16:creationId xmlns:a16="http://schemas.microsoft.com/office/drawing/2014/main" id="{F8413422-7E2B-7834-7495-96057A1BFD08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79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1" name="Google Shape;1601;p51"/>
          <p:cNvPicPr preferRelativeResize="0"/>
          <p:nvPr/>
        </p:nvPicPr>
        <p:blipFill>
          <a:blip r:embed="rId3"/>
          <a:srcRect/>
          <a:stretch/>
        </p:blipFill>
        <p:spPr>
          <a:xfrm>
            <a:off x="-301" y="11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2" name="Google Shape;1602;p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8611" y="165100"/>
            <a:ext cx="3764389" cy="419887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9;p14">
            <a:extLst>
              <a:ext uri="{FF2B5EF4-FFF2-40B4-BE49-F238E27FC236}">
                <a16:creationId xmlns:a16="http://schemas.microsoft.com/office/drawing/2014/main" id="{488D5F14-A66A-990B-F5A2-E395B64EF125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24" name="Google Shape;1624;p5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646" y="2236869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6;p50">
            <a:extLst>
              <a:ext uri="{FF2B5EF4-FFF2-40B4-BE49-F238E27FC236}">
                <a16:creationId xmlns:a16="http://schemas.microsoft.com/office/drawing/2014/main" id="{AB6CD815-68CE-7961-C1F2-5B58B18F60E3}"/>
              </a:ext>
            </a:extLst>
          </p:cNvPr>
          <p:cNvSpPr/>
          <p:nvPr/>
        </p:nvSpPr>
        <p:spPr>
          <a:xfrm>
            <a:off x="1948295" y="6830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RUN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1567;p50">
            <a:extLst>
              <a:ext uri="{FF2B5EF4-FFF2-40B4-BE49-F238E27FC236}">
                <a16:creationId xmlns:a16="http://schemas.microsoft.com/office/drawing/2014/main" id="{A96D2ED2-B142-AEDA-B16C-09FEE7CF6E50}"/>
              </a:ext>
            </a:extLst>
          </p:cNvPr>
          <p:cNvSpPr/>
          <p:nvPr/>
        </p:nvSpPr>
        <p:spPr>
          <a:xfrm>
            <a:off x="1948294" y="7921576"/>
            <a:ext cx="4166755" cy="59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LADY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1573;p50">
            <a:extLst>
              <a:ext uri="{FF2B5EF4-FFF2-40B4-BE49-F238E27FC236}">
                <a16:creationId xmlns:a16="http://schemas.microsoft.com/office/drawing/2014/main" id="{40713E6D-2EA5-A16F-55E3-DD4672C5CC2A}"/>
              </a:ext>
            </a:extLst>
          </p:cNvPr>
          <p:cNvSpPr/>
          <p:nvPr/>
        </p:nvSpPr>
        <p:spPr>
          <a:xfrm>
            <a:off x="1974352" y="1281862"/>
            <a:ext cx="1824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972069/29</a:t>
            </a:r>
          </a:p>
        </p:txBody>
      </p:sp>
      <p:sp>
        <p:nvSpPr>
          <p:cNvPr id="10" name="Google Shape;1575;p50">
            <a:extLst>
              <a:ext uri="{FF2B5EF4-FFF2-40B4-BE49-F238E27FC236}">
                <a16:creationId xmlns:a16="http://schemas.microsoft.com/office/drawing/2014/main" id="{463DA573-8BBF-BBC4-715F-6E1DF7626389}"/>
              </a:ext>
            </a:extLst>
          </p:cNvPr>
          <p:cNvSpPr/>
          <p:nvPr/>
        </p:nvSpPr>
        <p:spPr>
          <a:xfrm>
            <a:off x="1961648" y="3955075"/>
            <a:ext cx="4665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Форма-петелька из качественного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нейлона разных цветов, в том числе светоотражающая.</a:t>
            </a:r>
          </a:p>
        </p:txBody>
      </p:sp>
      <p:sp>
        <p:nvSpPr>
          <p:cNvPr id="11" name="Google Shape;1576;p50">
            <a:extLst>
              <a:ext uri="{FF2B5EF4-FFF2-40B4-BE49-F238E27FC236}">
                <a16:creationId xmlns:a16="http://schemas.microsoft.com/office/drawing/2014/main" id="{228080E1-5D63-33AA-F845-F035D79E8E26}"/>
              </a:ext>
            </a:extLst>
          </p:cNvPr>
          <p:cNvSpPr/>
          <p:nvPr/>
        </p:nvSpPr>
        <p:spPr>
          <a:xfrm>
            <a:off x="1948295" y="28478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Пуллер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ремувка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INTRO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577;p50">
            <a:extLst>
              <a:ext uri="{FF2B5EF4-FFF2-40B4-BE49-F238E27FC236}">
                <a16:creationId xmlns:a16="http://schemas.microsoft.com/office/drawing/2014/main" id="{50FFEC1C-86F5-8334-B090-0A9A9E277BE4}"/>
              </a:ext>
            </a:extLst>
          </p:cNvPr>
          <p:cNvSpPr/>
          <p:nvPr/>
        </p:nvSpPr>
        <p:spPr>
          <a:xfrm>
            <a:off x="1974353" y="3519281"/>
            <a:ext cx="1940422" cy="20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978073/30</a:t>
            </a:r>
          </a:p>
        </p:txBody>
      </p:sp>
      <p:sp>
        <p:nvSpPr>
          <p:cNvPr id="15" name="Google Shape;1581;p50">
            <a:extLst>
              <a:ext uri="{FF2B5EF4-FFF2-40B4-BE49-F238E27FC236}">
                <a16:creationId xmlns:a16="http://schemas.microsoft.com/office/drawing/2014/main" id="{F9D15293-03B9-FA53-60B9-0500EA2C45BC}"/>
              </a:ext>
            </a:extLst>
          </p:cNvPr>
          <p:cNvSpPr/>
          <p:nvPr/>
        </p:nvSpPr>
        <p:spPr>
          <a:xfrm>
            <a:off x="1961641" y="6459489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Очень красивое и блестящее.</a:t>
            </a:r>
          </a:p>
        </p:txBody>
      </p:sp>
      <p:sp>
        <p:nvSpPr>
          <p:cNvPr id="16" name="Google Shape;1582;p50">
            <a:extLst>
              <a:ext uri="{FF2B5EF4-FFF2-40B4-BE49-F238E27FC236}">
                <a16:creationId xmlns:a16="http://schemas.microsoft.com/office/drawing/2014/main" id="{FCBAE4AF-1AB1-8FE2-39E4-1CFCD7FA808D}"/>
              </a:ext>
            </a:extLst>
          </p:cNvPr>
          <p:cNvSpPr/>
          <p:nvPr/>
        </p:nvSpPr>
        <p:spPr>
          <a:xfrm>
            <a:off x="1948295" y="54577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Портмоне кожаное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LOFT SILVER </a:t>
            </a:r>
          </a:p>
        </p:txBody>
      </p:sp>
      <p:sp>
        <p:nvSpPr>
          <p:cNvPr id="17" name="Google Shape;1583;p50">
            <a:extLst>
              <a:ext uri="{FF2B5EF4-FFF2-40B4-BE49-F238E27FC236}">
                <a16:creationId xmlns:a16="http://schemas.microsoft.com/office/drawing/2014/main" id="{9C77C75A-6B49-CD72-758A-EBA394F782A2}"/>
              </a:ext>
            </a:extLst>
          </p:cNvPr>
          <p:cNvSpPr/>
          <p:nvPr/>
        </p:nvSpPr>
        <p:spPr>
          <a:xfrm>
            <a:off x="1974353" y="60676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34003</a:t>
            </a:r>
          </a:p>
        </p:txBody>
      </p:sp>
      <p:sp>
        <p:nvSpPr>
          <p:cNvPr id="21" name="Google Shape;1588;p50">
            <a:extLst>
              <a:ext uri="{FF2B5EF4-FFF2-40B4-BE49-F238E27FC236}">
                <a16:creationId xmlns:a16="http://schemas.microsoft.com/office/drawing/2014/main" id="{B6EFB619-BFD5-BF9F-6DF8-CB8F1C95FCA5}"/>
              </a:ext>
            </a:extLst>
          </p:cNvPr>
          <p:cNvSpPr/>
          <p:nvPr/>
        </p:nvSpPr>
        <p:spPr>
          <a:xfrm>
            <a:off x="1961650" y="8923300"/>
            <a:ext cx="362635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Не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термоактивный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 PU с эффектом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кожи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наппа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. Обрез в цвет обложки.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-52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" name="Google Shape;1589;p50">
            <a:extLst>
              <a:ext uri="{FF2B5EF4-FFF2-40B4-BE49-F238E27FC236}">
                <a16:creationId xmlns:a16="http://schemas.microsoft.com/office/drawing/2014/main" id="{BBC76D49-D249-8734-B7C6-7CCC994184C0}"/>
              </a:ext>
            </a:extLst>
          </p:cNvPr>
          <p:cNvSpPr/>
          <p:nvPr/>
        </p:nvSpPr>
        <p:spPr>
          <a:xfrm>
            <a:off x="1974353" y="85314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21243</a:t>
            </a:r>
            <a:endParaRPr sz="15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8" name="Google Shape;1596;p50">
            <a:extLst>
              <a:ext uri="{FF2B5EF4-FFF2-40B4-BE49-F238E27FC236}">
                <a16:creationId xmlns:a16="http://schemas.microsoft.com/office/drawing/2014/main" id="{302D2A90-C0DD-7D98-D8D3-63303DA5748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494" y="9446246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1572;p50">
            <a:extLst>
              <a:ext uri="{FF2B5EF4-FFF2-40B4-BE49-F238E27FC236}">
                <a16:creationId xmlns:a16="http://schemas.microsoft.com/office/drawing/2014/main" id="{CE669F72-739E-285A-DDB5-1799F58C0650}"/>
              </a:ext>
            </a:extLst>
          </p:cNvPr>
          <p:cNvSpPr/>
          <p:nvPr/>
        </p:nvSpPr>
        <p:spPr>
          <a:xfrm>
            <a:off x="1961641" y="1717652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Спортивный рюкзак в том числе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светоотражающего материала. </a:t>
            </a:r>
          </a:p>
        </p:txBody>
      </p:sp>
      <p:pic>
        <p:nvPicPr>
          <p:cNvPr id="20" name="Google Shape;1602;p51">
            <a:extLst>
              <a:ext uri="{FF2B5EF4-FFF2-40B4-BE49-F238E27FC236}">
                <a16:creationId xmlns:a16="http://schemas.microsoft.com/office/drawing/2014/main" id="{D5A48A97-1F87-1081-D656-B6717C42EC56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1700" y="520699"/>
            <a:ext cx="2895600" cy="242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02;p51">
            <a:extLst>
              <a:ext uri="{FF2B5EF4-FFF2-40B4-BE49-F238E27FC236}">
                <a16:creationId xmlns:a16="http://schemas.microsoft.com/office/drawing/2014/main" id="{E1D9EC18-2B41-5662-CA82-E27145401B43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65905" y="6459489"/>
            <a:ext cx="3856995" cy="357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27;p51">
            <a:extLst>
              <a:ext uri="{FF2B5EF4-FFF2-40B4-BE49-F238E27FC236}">
                <a16:creationId xmlns:a16="http://schemas.microsoft.com/office/drawing/2014/main" id="{08E1C7B7-398C-2B99-F37C-9848508F7F36}"/>
              </a:ext>
            </a:extLst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565" y="612939"/>
            <a:ext cx="1444561" cy="144511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4" name="Google Shape;1619;p51">
            <a:extLst>
              <a:ext uri="{FF2B5EF4-FFF2-40B4-BE49-F238E27FC236}">
                <a16:creationId xmlns:a16="http://schemas.microsoft.com/office/drawing/2014/main" id="{16943C97-D7DA-3D71-46E3-C0D345054FB6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903" y="3022003"/>
            <a:ext cx="1445117" cy="1460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620;p51">
            <a:extLst>
              <a:ext uri="{FF2B5EF4-FFF2-40B4-BE49-F238E27FC236}">
                <a16:creationId xmlns:a16="http://schemas.microsoft.com/office/drawing/2014/main" id="{151785A4-7657-B650-D06B-BAC0F87E417A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606" b="-11606"/>
          <a:stretch/>
        </p:blipFill>
        <p:spPr>
          <a:xfrm>
            <a:off x="216757" y="5446731"/>
            <a:ext cx="1334700" cy="164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 descr="Бизнес-блокнот LADY, формат А5, темно-синий, блок в клетку">
            <a:extLst>
              <a:ext uri="{FF2B5EF4-FFF2-40B4-BE49-F238E27FC236}">
                <a16:creationId xmlns:a16="http://schemas.microsoft.com/office/drawing/2014/main" id="{D4B5CC06-F5BA-2648-5EA8-DED35216D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42" y="8055031"/>
            <a:ext cx="1495498" cy="149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4" name="Google Shape;1564;p50"/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45D66EE9-EADF-CA13-2808-5013A65F648C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65" name="Google Shape;1565;p5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92718" y="6777138"/>
            <a:ext cx="3641858" cy="3509861"/>
          </a:xfrm>
          <a:prstGeom prst="rect">
            <a:avLst/>
          </a:prstGeom>
          <a:noFill/>
          <a:ln>
            <a:noFill/>
          </a:ln>
        </p:spPr>
      </p:pic>
      <p:sp>
        <p:nvSpPr>
          <p:cNvPr id="1566" name="Google Shape;1566;p50"/>
          <p:cNvSpPr/>
          <p:nvPr/>
        </p:nvSpPr>
        <p:spPr>
          <a:xfrm>
            <a:off x="1948295" y="6830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 для флешки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7" name="Google Shape;1567;p50"/>
          <p:cNvSpPr/>
          <p:nvPr/>
        </p:nvSpPr>
        <p:spPr>
          <a:xfrm>
            <a:off x="1948295" y="79723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женское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PASADENA WOMEN 200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2" name="Google Shape;1572;p50"/>
          <p:cNvSpPr/>
          <p:nvPr/>
        </p:nvSpPr>
        <p:spPr>
          <a:xfrm>
            <a:off x="1961641" y="1516672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Металлический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карабином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флешек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73" name="Google Shape;1573;p50"/>
          <p:cNvSpPr/>
          <p:nvPr/>
        </p:nvSpPr>
        <p:spPr>
          <a:xfrm>
            <a:off x="1974353" y="108088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19342</a:t>
            </a:r>
            <a:endParaRPr sz="15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5" name="Google Shape;1575;p50"/>
          <p:cNvSpPr/>
          <p:nvPr/>
        </p:nvSpPr>
        <p:spPr>
          <a:xfrm>
            <a:off x="1961648" y="3955075"/>
            <a:ext cx="4665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атериал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: м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еталл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оригинальный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чип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памяти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SanDisk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6" name="Google Shape;1576;p50"/>
          <p:cNvSpPr/>
          <p:nvPr/>
        </p:nvSpPr>
        <p:spPr>
          <a:xfrm>
            <a:off x="1948295" y="28478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16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Гб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7" name="Google Shape;1577;p50"/>
          <p:cNvSpPr/>
          <p:nvPr/>
        </p:nvSpPr>
        <p:spPr>
          <a:xfrm>
            <a:off x="1974353" y="351928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19336</a:t>
            </a:r>
            <a:endParaRPr sz="15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1" name="Google Shape;1581;p50"/>
          <p:cNvSpPr/>
          <p:nvPr/>
        </p:nvSpPr>
        <p:spPr>
          <a:xfrm>
            <a:off x="1961641" y="6459489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ноутбуков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диагональю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14’.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2" name="Google Shape;1582;p50"/>
          <p:cNvSpPr/>
          <p:nvPr/>
        </p:nvSpPr>
        <p:spPr>
          <a:xfrm>
            <a:off x="1948295" y="54577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Конференц-сумка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CORE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3" name="Google Shape;1583;p50"/>
          <p:cNvSpPr/>
          <p:nvPr/>
        </p:nvSpPr>
        <p:spPr>
          <a:xfrm>
            <a:off x="1974353" y="60676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995736</a:t>
            </a:r>
            <a:endParaRPr sz="15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8" name="Google Shape;1588;p50"/>
          <p:cNvSpPr/>
          <p:nvPr/>
        </p:nvSpPr>
        <p:spPr>
          <a:xfrm>
            <a:off x="1961650" y="8974100"/>
            <a:ext cx="53502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Украшено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контрастными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полосами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9" name="Google Shape;1589;p50"/>
          <p:cNvSpPr/>
          <p:nvPr/>
        </p:nvSpPr>
        <p:spPr>
          <a:xfrm>
            <a:off x="1974353" y="85822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700578</a:t>
            </a:r>
            <a:endParaRPr sz="15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96" name="Google Shape;1596;p5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494" y="9345471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65;p50">
            <a:extLst>
              <a:ext uri="{FF2B5EF4-FFF2-40B4-BE49-F238E27FC236}">
                <a16:creationId xmlns:a16="http://schemas.microsoft.com/office/drawing/2014/main" id="{9BF9367C-CBA3-4673-7A56-03F6F3CD5407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1758" y="2240149"/>
            <a:ext cx="2864928" cy="3827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84;p50">
            <a:extLst>
              <a:ext uri="{FF2B5EF4-FFF2-40B4-BE49-F238E27FC236}">
                <a16:creationId xmlns:a16="http://schemas.microsoft.com/office/drawing/2014/main" id="{2F8CB70F-CB9E-017E-A131-A8981B7A92AB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77" y="8025350"/>
            <a:ext cx="1173899" cy="1559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93;p50">
            <a:extLst>
              <a:ext uri="{FF2B5EF4-FFF2-40B4-BE49-F238E27FC236}">
                <a16:creationId xmlns:a16="http://schemas.microsoft.com/office/drawing/2014/main" id="{5F37BE20-CCAE-2CC3-2328-D057BFC9687F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3917" y="815900"/>
            <a:ext cx="1527548" cy="110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94;p50">
            <a:extLst>
              <a:ext uri="{FF2B5EF4-FFF2-40B4-BE49-F238E27FC236}">
                <a16:creationId xmlns:a16="http://schemas.microsoft.com/office/drawing/2014/main" id="{915401E6-198D-6812-7529-51C434E2F787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235" y="3052558"/>
            <a:ext cx="1334700" cy="1334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95;p50">
            <a:extLst>
              <a:ext uri="{FF2B5EF4-FFF2-40B4-BE49-F238E27FC236}">
                <a16:creationId xmlns:a16="http://schemas.microsoft.com/office/drawing/2014/main" id="{858BDFA0-2CF8-D285-710F-E5C7AE85E7B8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25" y="5516915"/>
            <a:ext cx="1378800" cy="137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632;p52">
            <a:extLst>
              <a:ext uri="{FF2B5EF4-FFF2-40B4-BE49-F238E27FC236}">
                <a16:creationId xmlns:a16="http://schemas.microsoft.com/office/drawing/2014/main" id="{7EDF2029-26CD-1692-D554-E9D183138AF7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19" r="6319"/>
          <a:stretch/>
        </p:blipFill>
        <p:spPr>
          <a:xfrm>
            <a:off x="-16" y="0"/>
            <a:ext cx="18287999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9;p14">
            <a:extLst>
              <a:ext uri="{FF2B5EF4-FFF2-40B4-BE49-F238E27FC236}">
                <a16:creationId xmlns:a16="http://schemas.microsoft.com/office/drawing/2014/main" id="{905543DC-BAE2-55E3-11C0-8A8AB0376148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Google Shape;1633;p52">
            <a:extLst>
              <a:ext uri="{FF2B5EF4-FFF2-40B4-BE49-F238E27FC236}">
                <a16:creationId xmlns:a16="http://schemas.microsoft.com/office/drawing/2014/main" id="{67A4AE9F-4D6E-8F77-2AB7-E88BECE8973F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91701" y="1219199"/>
            <a:ext cx="3223299" cy="249505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34;p52">
            <a:extLst>
              <a:ext uri="{FF2B5EF4-FFF2-40B4-BE49-F238E27FC236}">
                <a16:creationId xmlns:a16="http://schemas.microsoft.com/office/drawing/2014/main" id="{2E8B33FE-A396-DF19-DB52-C5DA922B9670}"/>
              </a:ext>
            </a:extLst>
          </p:cNvPr>
          <p:cNvSpPr/>
          <p:nvPr/>
        </p:nvSpPr>
        <p:spPr>
          <a:xfrm>
            <a:off x="1950969" y="1864721"/>
            <a:ext cx="3224225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Панама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BRIM 250 —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популярный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комфортный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головной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убор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хлопкового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твила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635;p52">
            <a:extLst>
              <a:ext uri="{FF2B5EF4-FFF2-40B4-BE49-F238E27FC236}">
                <a16:creationId xmlns:a16="http://schemas.microsoft.com/office/drawing/2014/main" id="{6DA590C6-8E6F-2920-9087-1694A4149061}"/>
              </a:ext>
            </a:extLst>
          </p:cNvPr>
          <p:cNvSpPr/>
          <p:nvPr/>
        </p:nvSpPr>
        <p:spPr>
          <a:xfrm>
            <a:off x="1937619" y="75749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Хлопковая панама </a:t>
            </a:r>
            <a:endParaRPr sz="160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BRIM 250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1636;p52">
            <a:extLst>
              <a:ext uri="{FF2B5EF4-FFF2-40B4-BE49-F238E27FC236}">
                <a16:creationId xmlns:a16="http://schemas.microsoft.com/office/drawing/2014/main" id="{26BA1050-08F1-9683-DC80-1B9DDB8DAF10}"/>
              </a:ext>
            </a:extLst>
          </p:cNvPr>
          <p:cNvSpPr/>
          <p:nvPr/>
        </p:nvSpPr>
        <p:spPr>
          <a:xfrm>
            <a:off x="1963666" y="142892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8303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641;p52">
            <a:extLst>
              <a:ext uri="{FF2B5EF4-FFF2-40B4-BE49-F238E27FC236}">
                <a16:creationId xmlns:a16="http://schemas.microsoft.com/office/drawing/2014/main" id="{20139D9E-4B83-5228-B28F-928B39DEE397}"/>
              </a:ext>
            </a:extLst>
          </p:cNvPr>
          <p:cNvSpPr/>
          <p:nvPr/>
        </p:nvSpPr>
        <p:spPr>
          <a:xfrm>
            <a:off x="1950969" y="4955149"/>
            <a:ext cx="3224225" cy="85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азовая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комфортная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недорогая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классическая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боковых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швов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мягкого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хлопкового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полотна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1642;p52">
            <a:extLst>
              <a:ext uri="{FF2B5EF4-FFF2-40B4-BE49-F238E27FC236}">
                <a16:creationId xmlns:a16="http://schemas.microsoft.com/office/drawing/2014/main" id="{434C01F7-53C2-92F5-C93C-2FAF5F38AF56}"/>
              </a:ext>
            </a:extLst>
          </p:cNvPr>
          <p:cNvSpPr/>
          <p:nvPr/>
        </p:nvSpPr>
        <p:spPr>
          <a:xfrm>
            <a:off x="1937619" y="3847924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</a:t>
            </a: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унисекс</a:t>
            </a: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REGENT</a:t>
            </a: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150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1643;p52">
            <a:extLst>
              <a:ext uri="{FF2B5EF4-FFF2-40B4-BE49-F238E27FC236}">
                <a16:creationId xmlns:a16="http://schemas.microsoft.com/office/drawing/2014/main" id="{804BACDA-0638-B2FB-6DC7-E37C53E99729}"/>
              </a:ext>
            </a:extLst>
          </p:cNvPr>
          <p:cNvSpPr/>
          <p:nvPr/>
        </p:nvSpPr>
        <p:spPr>
          <a:xfrm>
            <a:off x="1963666" y="4519349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711380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" name="Google Shape;1650;p52">
            <a:extLst>
              <a:ext uri="{FF2B5EF4-FFF2-40B4-BE49-F238E27FC236}">
                <a16:creationId xmlns:a16="http://schemas.microsoft.com/office/drawing/2014/main" id="{B5165D44-9D5C-815F-C3C4-FCBA557FE562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963" y="275682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651;p52">
            <a:extLst>
              <a:ext uri="{FF2B5EF4-FFF2-40B4-BE49-F238E27FC236}">
                <a16:creationId xmlns:a16="http://schemas.microsoft.com/office/drawing/2014/main" id="{0A02BEBA-9501-2DEA-168D-9588D1B1A022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963" y="6039241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652;p52">
            <a:extLst>
              <a:ext uri="{FF2B5EF4-FFF2-40B4-BE49-F238E27FC236}">
                <a16:creationId xmlns:a16="http://schemas.microsoft.com/office/drawing/2014/main" id="{17458D47-DE32-A7CC-CCC8-9ACEA4FFC170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2379" y="2776894"/>
            <a:ext cx="539087" cy="2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33;p52">
            <a:extLst>
              <a:ext uri="{FF2B5EF4-FFF2-40B4-BE49-F238E27FC236}">
                <a16:creationId xmlns:a16="http://schemas.microsoft.com/office/drawing/2014/main" id="{E5080DE7-CA8A-E15E-FD13-8DF3A33E9544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5584" y="-131230"/>
            <a:ext cx="3828261" cy="2356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33;p52">
            <a:extLst>
              <a:ext uri="{FF2B5EF4-FFF2-40B4-BE49-F238E27FC236}">
                <a16:creationId xmlns:a16="http://schemas.microsoft.com/office/drawing/2014/main" id="{00F32F60-BE4F-03F7-F31B-051768788752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4866" y="2133680"/>
            <a:ext cx="4354321" cy="2005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667;p53">
            <a:extLst>
              <a:ext uri="{FF2B5EF4-FFF2-40B4-BE49-F238E27FC236}">
                <a16:creationId xmlns:a16="http://schemas.microsoft.com/office/drawing/2014/main" id="{06647602-22EB-B139-ADEC-21106C802871}"/>
              </a:ext>
            </a:extLst>
          </p:cNvPr>
          <p:cNvSpPr/>
          <p:nvPr/>
        </p:nvSpPr>
        <p:spPr>
          <a:xfrm>
            <a:off x="1916800" y="7197074"/>
            <a:ext cx="3588000" cy="556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 вакуумный 450 мл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STRIPE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1669;p53">
            <a:extLst>
              <a:ext uri="{FF2B5EF4-FFF2-40B4-BE49-F238E27FC236}">
                <a16:creationId xmlns:a16="http://schemas.microsoft.com/office/drawing/2014/main" id="{399B72E7-0658-35EE-5FB7-D2AC2CE8226B}"/>
              </a:ext>
            </a:extLst>
          </p:cNvPr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40005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" name="Google Shape;1670;p53">
            <a:extLst>
              <a:ext uri="{FF2B5EF4-FFF2-40B4-BE49-F238E27FC236}">
                <a16:creationId xmlns:a16="http://schemas.microsoft.com/office/drawing/2014/main" id="{8AEF67C4-7870-9393-5DBD-1E2FA2874348}"/>
              </a:ext>
            </a:extLst>
          </p:cNvPr>
          <p:cNvSpPr/>
          <p:nvPr/>
        </p:nvSpPr>
        <p:spPr>
          <a:xfrm>
            <a:off x="1930150" y="8304300"/>
            <a:ext cx="3360097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пластик, искусственная кожа.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Google Shape;1686;p53">
            <a:extLst>
              <a:ext uri="{FF2B5EF4-FFF2-40B4-BE49-F238E27FC236}">
                <a16:creationId xmlns:a16="http://schemas.microsoft.com/office/drawing/2014/main" id="{59878DB9-107C-1988-292D-2A6FD63DED0D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891407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648;p52">
            <a:extLst>
              <a:ext uri="{FF2B5EF4-FFF2-40B4-BE49-F238E27FC236}">
                <a16:creationId xmlns:a16="http://schemas.microsoft.com/office/drawing/2014/main" id="{3F49808A-C5F2-64A9-BB8F-F9E8B5D6ED4A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191" y="4118912"/>
            <a:ext cx="1823450" cy="182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1EB94A-2CEE-114E-8DA1-5D83F10E9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6" y="1168440"/>
            <a:ext cx="1720885" cy="172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Термос вакуумный STRIPE, 450 мл">
            <a:extLst>
              <a:ext uri="{FF2B5EF4-FFF2-40B4-BE49-F238E27FC236}">
                <a16:creationId xmlns:a16="http://schemas.microsoft.com/office/drawing/2014/main" id="{83663A70-A571-3A26-5DA2-26BC5C714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875" y="7171949"/>
            <a:ext cx="1823451" cy="18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657;p53">
            <a:extLst>
              <a:ext uri="{FF2B5EF4-FFF2-40B4-BE49-F238E27FC236}">
                <a16:creationId xmlns:a16="http://schemas.microsoft.com/office/drawing/2014/main" id="{8A50A5DC-4596-C22A-D8E6-5E73BB4A6259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-1442" y="0"/>
            <a:ext cx="18288042" cy="1028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658;p53">
            <a:extLst>
              <a:ext uri="{FF2B5EF4-FFF2-40B4-BE49-F238E27FC236}">
                <a16:creationId xmlns:a16="http://schemas.microsoft.com/office/drawing/2014/main" id="{4B010352-613E-1178-8FC6-53CA5D8AB76E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3800" y="6819900"/>
            <a:ext cx="2527535" cy="34671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9;p14">
            <a:extLst>
              <a:ext uri="{FF2B5EF4-FFF2-40B4-BE49-F238E27FC236}">
                <a16:creationId xmlns:a16="http://schemas.microsoft.com/office/drawing/2014/main" id="{46CC8D96-C1D0-5E38-3777-F86C52A997CE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659;p53">
            <a:extLst>
              <a:ext uri="{FF2B5EF4-FFF2-40B4-BE49-F238E27FC236}">
                <a16:creationId xmlns:a16="http://schemas.microsoft.com/office/drawing/2014/main" id="{08C6B7BC-4F7D-3AB7-DFB0-1B6239CD90DC}"/>
              </a:ext>
            </a:extLst>
          </p:cNvPr>
          <p:cNvSpPr/>
          <p:nvPr/>
        </p:nvSpPr>
        <p:spPr>
          <a:xfrm>
            <a:off x="1930150" y="1882725"/>
            <a:ext cx="3899757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легкая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контрастным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кантом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козырьке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660;p53">
            <a:extLst>
              <a:ext uri="{FF2B5EF4-FFF2-40B4-BE49-F238E27FC236}">
                <a16:creationId xmlns:a16="http://schemas.microsoft.com/office/drawing/2014/main" id="{1D67249D-1A71-83CE-315B-76E7A65D0248}"/>
              </a:ext>
            </a:extLst>
          </p:cNvPr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START FIVE SANDWICH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1662;p53">
            <a:extLst>
              <a:ext uri="{FF2B5EF4-FFF2-40B4-BE49-F238E27FC236}">
                <a16:creationId xmlns:a16="http://schemas.microsoft.com/office/drawing/2014/main" id="{6BA460B5-FE0E-ADAD-651B-F0D134E07525}"/>
              </a:ext>
            </a:extLst>
          </p:cNvPr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водостойкий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663;p53">
            <a:extLst>
              <a:ext uri="{FF2B5EF4-FFF2-40B4-BE49-F238E27FC236}">
                <a16:creationId xmlns:a16="http://schemas.microsoft.com/office/drawing/2014/main" id="{D9109364-E9A3-EFD5-61E3-B52CD388769C}"/>
              </a:ext>
            </a:extLst>
          </p:cNvPr>
          <p:cNvSpPr/>
          <p:nvPr/>
        </p:nvSpPr>
        <p:spPr>
          <a:xfrm>
            <a:off x="1942864" y="1446944"/>
            <a:ext cx="1771885" cy="32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25439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1666;p53">
            <a:extLst>
              <a:ext uri="{FF2B5EF4-FFF2-40B4-BE49-F238E27FC236}">
                <a16:creationId xmlns:a16="http://schemas.microsoft.com/office/drawing/2014/main" id="{AF7695D0-8425-06C7-DA27-0B7E24D825F9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16805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667;p53">
            <a:extLst>
              <a:ext uri="{FF2B5EF4-FFF2-40B4-BE49-F238E27FC236}">
                <a16:creationId xmlns:a16="http://schemas.microsoft.com/office/drawing/2014/main" id="{59C7ADF5-B87B-4FDF-3E61-AF832640147E}"/>
              </a:ext>
            </a:extLst>
          </p:cNvPr>
          <p:cNvSpPr/>
          <p:nvPr/>
        </p:nvSpPr>
        <p:spPr>
          <a:xfrm>
            <a:off x="1916800" y="7197075"/>
            <a:ext cx="3588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с капюшоном унисекс 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PHOENIX 320 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1669;p53">
            <a:extLst>
              <a:ext uri="{FF2B5EF4-FFF2-40B4-BE49-F238E27FC236}">
                <a16:creationId xmlns:a16="http://schemas.microsoft.com/office/drawing/2014/main" id="{2130E08F-BB2F-53C9-3500-6F87EBE39807}"/>
              </a:ext>
            </a:extLst>
          </p:cNvPr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355001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1670;p53">
            <a:extLst>
              <a:ext uri="{FF2B5EF4-FFF2-40B4-BE49-F238E27FC236}">
                <a16:creationId xmlns:a16="http://schemas.microsoft.com/office/drawing/2014/main" id="{80A1A906-6228-365F-65F1-0CAC7AD7D14F}"/>
              </a:ext>
            </a:extLst>
          </p:cNvPr>
          <p:cNvSpPr/>
          <p:nvPr/>
        </p:nvSpPr>
        <p:spPr>
          <a:xfrm>
            <a:off x="1930150" y="8304300"/>
            <a:ext cx="4485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Внутренняя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сторона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начёсом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Карман-кенгуру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" name="Google Shape;1683;p53">
            <a:extLst>
              <a:ext uri="{FF2B5EF4-FFF2-40B4-BE49-F238E27FC236}">
                <a16:creationId xmlns:a16="http://schemas.microsoft.com/office/drawing/2014/main" id="{22BF6288-34A6-E480-6AE2-21757569DB52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2730814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684;p53">
            <a:extLst>
              <a:ext uri="{FF2B5EF4-FFF2-40B4-BE49-F238E27FC236}">
                <a16:creationId xmlns:a16="http://schemas.microsoft.com/office/drawing/2014/main" id="{3AF54765-CB59-AC34-A48C-B4E10E61942C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585232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686;p53">
            <a:extLst>
              <a:ext uri="{FF2B5EF4-FFF2-40B4-BE49-F238E27FC236}">
                <a16:creationId xmlns:a16="http://schemas.microsoft.com/office/drawing/2014/main" id="{9903E23F-69ED-39BD-185F-3C529176BD99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8914079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1664;p53">
            <a:extLst>
              <a:ext uri="{FF2B5EF4-FFF2-40B4-BE49-F238E27FC236}">
                <a16:creationId xmlns:a16="http://schemas.microsoft.com/office/drawing/2014/main" id="{0C7B2D96-1026-12CD-4FD6-7EAD2F774378}"/>
              </a:ext>
            </a:extLst>
          </p:cNvPr>
          <p:cNvSpPr/>
          <p:nvPr/>
        </p:nvSpPr>
        <p:spPr>
          <a:xfrm>
            <a:off x="1930149" y="4980299"/>
            <a:ext cx="3746751" cy="606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Современный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выполнен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90% полиуретана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10% полиэстера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19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литров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" name="Google Shape;1658;p53">
            <a:extLst>
              <a:ext uri="{FF2B5EF4-FFF2-40B4-BE49-F238E27FC236}">
                <a16:creationId xmlns:a16="http://schemas.microsoft.com/office/drawing/2014/main" id="{DDDD62DC-5C42-ABC4-2A0C-1FF99F95F5E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2387" y="443474"/>
            <a:ext cx="2000792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658;p53">
            <a:extLst>
              <a:ext uri="{FF2B5EF4-FFF2-40B4-BE49-F238E27FC236}">
                <a16:creationId xmlns:a16="http://schemas.microsoft.com/office/drawing/2014/main" id="{EDA75EA9-4CE6-C549-4912-225BCCC83DD0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49400" y="1724590"/>
            <a:ext cx="2527535" cy="4544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1B9077-938F-3E79-90EF-68DD63AB40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516433" y="6080951"/>
            <a:ext cx="500682" cy="1842507"/>
          </a:xfrm>
          <a:prstGeom prst="rect">
            <a:avLst/>
          </a:prstGeom>
        </p:spPr>
      </p:pic>
      <p:pic>
        <p:nvPicPr>
          <p:cNvPr id="17" name="Google Shape;1675;p53">
            <a:extLst>
              <a:ext uri="{FF2B5EF4-FFF2-40B4-BE49-F238E27FC236}">
                <a16:creationId xmlns:a16="http://schemas.microsoft.com/office/drawing/2014/main" id="{90E1D7D1-47E1-0B57-114D-5E558B155E27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13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676;p53">
            <a:extLst>
              <a:ext uri="{FF2B5EF4-FFF2-40B4-BE49-F238E27FC236}">
                <a16:creationId xmlns:a16="http://schemas.microsoft.com/office/drawing/2014/main" id="{693CB195-25D0-D78D-D43F-21C78F3C42AB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31" y="4032726"/>
            <a:ext cx="1570901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677;p53">
            <a:extLst>
              <a:ext uri="{FF2B5EF4-FFF2-40B4-BE49-F238E27FC236}">
                <a16:creationId xmlns:a16="http://schemas.microsoft.com/office/drawing/2014/main" id="{1F5AB173-DFFB-1497-A9D8-A83E51532F14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70" y="7246825"/>
            <a:ext cx="1334700" cy="164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8" name="Google Shape;1488;p48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5" r="1215"/>
          <a:stretch/>
        </p:blipFill>
        <p:spPr>
          <a:xfrm>
            <a:off x="222251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Google Shape;1489;p4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9701" y="818985"/>
            <a:ext cx="3131856" cy="407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3A3810A8-B137-5327-DB23-758A12D3D847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Google Shape;924;p35">
            <a:extLst>
              <a:ext uri="{FF2B5EF4-FFF2-40B4-BE49-F238E27FC236}">
                <a16:creationId xmlns:a16="http://schemas.microsoft.com/office/drawing/2014/main" id="{A9079B6F-C142-C9EE-12E6-CCA27D31E69B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водонепроницаемый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SHOP </a:t>
            </a:r>
          </a:p>
        </p:txBody>
      </p:sp>
      <p:sp>
        <p:nvSpPr>
          <p:cNvPr id="3" name="Google Shape;928;p35">
            <a:extLst>
              <a:ext uri="{FF2B5EF4-FFF2-40B4-BE49-F238E27FC236}">
                <a16:creationId xmlns:a16="http://schemas.microsoft.com/office/drawing/2014/main" id="{F4B18318-C737-D75F-4678-9E3EB1720461}"/>
              </a:ext>
            </a:extLst>
          </p:cNvPr>
          <p:cNvSpPr/>
          <p:nvPr/>
        </p:nvSpPr>
        <p:spPr>
          <a:xfrm>
            <a:off x="1918862" y="161872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50% кардный хлопок, 50% полиэстер,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плотность 320 г/м2, футер трёхниточный.</a:t>
            </a:r>
          </a:p>
        </p:txBody>
      </p:sp>
      <p:sp>
        <p:nvSpPr>
          <p:cNvPr id="6" name="Google Shape;929;p35">
            <a:extLst>
              <a:ext uri="{FF2B5EF4-FFF2-40B4-BE49-F238E27FC236}">
                <a16:creationId xmlns:a16="http://schemas.microsoft.com/office/drawing/2014/main" id="{308CC5BD-6FA8-AC3E-DEB2-520A8B733C73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с капюшоном на молнии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AMSTERDAM 320</a:t>
            </a:r>
          </a:p>
        </p:txBody>
      </p:sp>
      <p:sp>
        <p:nvSpPr>
          <p:cNvPr id="7" name="Google Shape;930;p35">
            <a:extLst>
              <a:ext uri="{FF2B5EF4-FFF2-40B4-BE49-F238E27FC236}">
                <a16:creationId xmlns:a16="http://schemas.microsoft.com/office/drawing/2014/main" id="{54CB3AD6-B17D-FCE4-AE29-9890BE03391A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355002</a:t>
            </a:r>
          </a:p>
        </p:txBody>
      </p:sp>
      <p:sp>
        <p:nvSpPr>
          <p:cNvPr id="11" name="Google Shape;934;p35">
            <a:extLst>
              <a:ext uri="{FF2B5EF4-FFF2-40B4-BE49-F238E27FC236}">
                <a16:creationId xmlns:a16="http://schemas.microsoft.com/office/drawing/2014/main" id="{0B5B3854-4C71-1241-F9EB-59D95FD83D0C}"/>
              </a:ext>
            </a:extLst>
          </p:cNvPr>
          <p:cNvSpPr/>
          <p:nvPr/>
        </p:nvSpPr>
        <p:spPr>
          <a:xfrm>
            <a:off x="1918862" y="6410457"/>
            <a:ext cx="36437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Можно использовать как сумку через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плечо, можно носить как рюкзак.</a:t>
            </a:r>
          </a:p>
        </p:txBody>
      </p:sp>
      <p:sp>
        <p:nvSpPr>
          <p:cNvPr id="12" name="Google Shape;935;p35">
            <a:extLst>
              <a:ext uri="{FF2B5EF4-FFF2-40B4-BE49-F238E27FC236}">
                <a16:creationId xmlns:a16="http://schemas.microsoft.com/office/drawing/2014/main" id="{50EA5E19-C663-3420-EA5A-F9EED0CA6542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199015</a:t>
            </a:r>
          </a:p>
        </p:txBody>
      </p:sp>
      <p:sp>
        <p:nvSpPr>
          <p:cNvPr id="13" name="Google Shape;946;p35">
            <a:extLst>
              <a:ext uri="{FF2B5EF4-FFF2-40B4-BE49-F238E27FC236}">
                <a16:creationId xmlns:a16="http://schemas.microsoft.com/office/drawing/2014/main" id="{CF7B5235-263E-C26D-40F4-50A83AC42EE4}"/>
              </a:ext>
            </a:extLst>
          </p:cNvPr>
          <p:cNvSpPr/>
          <p:nvPr/>
        </p:nvSpPr>
        <p:spPr>
          <a:xfrm>
            <a:off x="1918862" y="407170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Внешний аккумулятор с подсветкой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покрытием 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touch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  <p:sp>
        <p:nvSpPr>
          <p:cNvPr id="14" name="Google Shape;947;p35">
            <a:extLst>
              <a:ext uri="{FF2B5EF4-FFF2-40B4-BE49-F238E27FC236}">
                <a16:creationId xmlns:a16="http://schemas.microsoft.com/office/drawing/2014/main" id="{41638ADA-6E69-494E-C9F8-D3098EE30F7C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FLASH 5</a:t>
            </a:r>
          </a:p>
        </p:txBody>
      </p:sp>
      <p:sp>
        <p:nvSpPr>
          <p:cNvPr id="15" name="Google Shape;948;p35">
            <a:extLst>
              <a:ext uri="{FF2B5EF4-FFF2-40B4-BE49-F238E27FC236}">
                <a16:creationId xmlns:a16="http://schemas.microsoft.com/office/drawing/2014/main" id="{1D273253-E1F6-4BB8-311E-60A52403E981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37174</a:t>
            </a:r>
          </a:p>
        </p:txBody>
      </p:sp>
      <p:sp>
        <p:nvSpPr>
          <p:cNvPr id="39" name="Google Shape;924;p35">
            <a:extLst>
              <a:ext uri="{FF2B5EF4-FFF2-40B4-BE49-F238E27FC236}">
                <a16:creationId xmlns:a16="http://schemas.microsoft.com/office/drawing/2014/main" id="{F0538BAF-856F-035F-4136-7A08285A919B}"/>
              </a:ext>
            </a:extLst>
          </p:cNvPr>
          <p:cNvSpPr/>
          <p:nvPr/>
        </p:nvSpPr>
        <p:spPr>
          <a:xfrm>
            <a:off x="1905516" y="781163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FUNKY PLAN</a:t>
            </a: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" name="Google Shape;934;p35">
            <a:extLst>
              <a:ext uri="{FF2B5EF4-FFF2-40B4-BE49-F238E27FC236}">
                <a16:creationId xmlns:a16="http://schemas.microsoft.com/office/drawing/2014/main" id="{11BBBA37-F542-F2EB-4D8D-8E378646CA7A}"/>
              </a:ext>
            </a:extLst>
          </p:cNvPr>
          <p:cNvSpPr/>
          <p:nvPr/>
        </p:nvSpPr>
        <p:spPr>
          <a:xfrm>
            <a:off x="1918862" y="8842653"/>
            <a:ext cx="35675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Мягкая обложка 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PU Velvet.</a:t>
            </a: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" name="Google Shape;935;p35">
            <a:extLst>
              <a:ext uri="{FF2B5EF4-FFF2-40B4-BE49-F238E27FC236}">
                <a16:creationId xmlns:a16="http://schemas.microsoft.com/office/drawing/2014/main" id="{AAB35F91-EC7E-08E3-A5B9-9A0F9069FC06}"/>
              </a:ext>
            </a:extLst>
          </p:cNvPr>
          <p:cNvSpPr/>
          <p:nvPr/>
        </p:nvSpPr>
        <p:spPr>
          <a:xfrm>
            <a:off x="1931574" y="840686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21209_01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2" name="Google Shape;944;p35">
            <a:extLst>
              <a:ext uri="{FF2B5EF4-FFF2-40B4-BE49-F238E27FC236}">
                <a16:creationId xmlns:a16="http://schemas.microsoft.com/office/drawing/2014/main" id="{F85F7677-F16D-0CFE-B367-74C598CE579C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928502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517;p48">
            <a:extLst>
              <a:ext uri="{FF2B5EF4-FFF2-40B4-BE49-F238E27FC236}">
                <a16:creationId xmlns:a16="http://schemas.microsoft.com/office/drawing/2014/main" id="{EAD2E37B-A0EC-66B5-4678-8F2A3EEC4D9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8426" y="2274049"/>
            <a:ext cx="539087" cy="2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521;p48">
            <a:extLst>
              <a:ext uri="{FF2B5EF4-FFF2-40B4-BE49-F238E27FC236}">
                <a16:creationId xmlns:a16="http://schemas.microsoft.com/office/drawing/2014/main" id="{D143A5B5-6DF6-E6E2-9E41-DC44D75F306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979" y="224189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1514;p48">
            <a:extLst>
              <a:ext uri="{FF2B5EF4-FFF2-40B4-BE49-F238E27FC236}">
                <a16:creationId xmlns:a16="http://schemas.microsoft.com/office/drawing/2014/main" id="{C9AF1B7C-44CF-DC29-0650-0628B5366FBE}"/>
              </a:ext>
            </a:extLst>
          </p:cNvPr>
          <p:cNvSpPr/>
          <p:nvPr/>
        </p:nvSpPr>
        <p:spPr>
          <a:xfrm rot="5400000">
            <a:off x="2095932" y="4760407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4" name="Google Shape;1515;p48">
            <a:extLst>
              <a:ext uri="{FF2B5EF4-FFF2-40B4-BE49-F238E27FC236}">
                <a16:creationId xmlns:a16="http://schemas.microsoft.com/office/drawing/2014/main" id="{51EA1523-3A1F-059F-D6F4-022A95AD0721}"/>
              </a:ext>
            </a:extLst>
          </p:cNvPr>
          <p:cNvSpPr/>
          <p:nvPr/>
        </p:nvSpPr>
        <p:spPr>
          <a:xfrm rot="5400000">
            <a:off x="2095932" y="4626070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153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5" name="Google Shape;505;p23">
            <a:extLst>
              <a:ext uri="{FF2B5EF4-FFF2-40B4-BE49-F238E27FC236}">
                <a16:creationId xmlns:a16="http://schemas.microsoft.com/office/drawing/2014/main" id="{AD504A4E-3745-524B-0181-B68D88CCD87F}"/>
              </a:ext>
            </a:extLst>
          </p:cNvPr>
          <p:cNvSpPr/>
          <p:nvPr/>
        </p:nvSpPr>
        <p:spPr>
          <a:xfrm>
            <a:off x="2406172" y="4606099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02.12.25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8" name="Google Shape;1520;p48">
            <a:extLst>
              <a:ext uri="{FF2B5EF4-FFF2-40B4-BE49-F238E27FC236}">
                <a16:creationId xmlns:a16="http://schemas.microsoft.com/office/drawing/2014/main" id="{16056E81-3FA6-5D7F-6C36-D9C69C0331BB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9681" y="7036483"/>
            <a:ext cx="539087" cy="2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1521;p48">
            <a:extLst>
              <a:ext uri="{FF2B5EF4-FFF2-40B4-BE49-F238E27FC236}">
                <a16:creationId xmlns:a16="http://schemas.microsoft.com/office/drawing/2014/main" id="{441C5632-707E-0B59-9407-E1DD88F7D98B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8234" y="697148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9;p48">
            <a:extLst>
              <a:ext uri="{FF2B5EF4-FFF2-40B4-BE49-F238E27FC236}">
                <a16:creationId xmlns:a16="http://schemas.microsoft.com/office/drawing/2014/main" id="{5CD525E3-12E0-C4C4-667E-237721B5EEFD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66717" y="9074806"/>
            <a:ext cx="2314575" cy="168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D8AD91F-3D69-FAEE-CF11-34F46A8DD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61" y="605657"/>
            <a:ext cx="1520700" cy="1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oogle Shape;1509;p48">
            <a:extLst>
              <a:ext uri="{FF2B5EF4-FFF2-40B4-BE49-F238E27FC236}">
                <a16:creationId xmlns:a16="http://schemas.microsoft.com/office/drawing/2014/main" id="{9CFAB6E3-6828-544E-A4EA-7E0D9CD132D0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279" y="3170477"/>
            <a:ext cx="1253029" cy="1266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510;p48">
            <a:extLst>
              <a:ext uri="{FF2B5EF4-FFF2-40B4-BE49-F238E27FC236}">
                <a16:creationId xmlns:a16="http://schemas.microsoft.com/office/drawing/2014/main" id="{8143F1BB-0211-9680-C4B8-CE88370FD75B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626" y="5481204"/>
            <a:ext cx="1334700" cy="164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4" descr="Ежедневник недатированный ">
            <a:extLst>
              <a:ext uri="{FF2B5EF4-FFF2-40B4-BE49-F238E27FC236}">
                <a16:creationId xmlns:a16="http://schemas.microsoft.com/office/drawing/2014/main" id="{22AB9FAB-29DF-5E50-15B3-3CFB8B0E7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036" y="816967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295"/>
          <a:stretch/>
        </p:blipFill>
        <p:spPr>
          <a:xfrm>
            <a:off x="-2804328" y="0"/>
            <a:ext cx="21092328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9F2D98E4-C19E-82FF-84DD-D23755977797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p14"/>
          <p:cNvSpPr/>
          <p:nvPr/>
        </p:nvSpPr>
        <p:spPr>
          <a:xfrm>
            <a:off x="1930150" y="1882725"/>
            <a:ext cx="3546823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Частый гребень из пластика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пшеничным волокном.</a:t>
            </a:r>
          </a:p>
        </p:txBody>
      </p:sp>
      <p:sp>
        <p:nvSpPr>
          <p:cNvPr id="68" name="Google Shape;68;p14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Расчёска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WOFEL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1898489" y="3873089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арт. 346503</a:t>
            </a:r>
          </a:p>
        </p:txBody>
      </p:sp>
      <p:sp>
        <p:nvSpPr>
          <p:cNvPr id="74" name="Google Shape;74;p14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33907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1916806" y="719708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цветных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карандашей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METALLIC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32807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1930150" y="8304300"/>
            <a:ext cx="366597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6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цветных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карандашей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эффектом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91" name="Google Shape;91;p14"/>
          <p:cNvGrpSpPr/>
          <p:nvPr/>
        </p:nvGrpSpPr>
        <p:grpSpPr>
          <a:xfrm>
            <a:off x="1952389" y="5854039"/>
            <a:ext cx="284271" cy="284314"/>
            <a:chOff x="2828820" y="5854039"/>
            <a:chExt cx="284271" cy="284314"/>
          </a:xfrm>
        </p:grpSpPr>
        <p:pic>
          <p:nvPicPr>
            <p:cNvPr id="92" name="Google Shape;92;p1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24" y="5983580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93;p14"/>
            <p:cNvSpPr/>
            <p:nvPr/>
          </p:nvSpPr>
          <p:spPr>
            <a:xfrm>
              <a:off x="2963936" y="5981123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4"/>
            <p:cNvSpPr/>
            <p:nvPr/>
          </p:nvSpPr>
          <p:spPr>
            <a:xfrm>
              <a:off x="2972674" y="5998707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5" name="Google Shape;95;p14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72680" y="5998707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4"/>
            <p:cNvSpPr/>
            <p:nvPr/>
          </p:nvSpPr>
          <p:spPr>
            <a:xfrm>
              <a:off x="2828820" y="5854039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7" name="Google Shape;97;p14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05" y="5990130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14"/>
            <p:cNvSpPr/>
            <p:nvPr/>
          </p:nvSpPr>
          <p:spPr>
            <a:xfrm>
              <a:off x="2972674" y="5854039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2972674" y="5981123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2828827" y="5998707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1" name="Google Shape;101;p14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64642" y="5998707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14"/>
            <p:cNvSpPr/>
            <p:nvPr/>
          </p:nvSpPr>
          <p:spPr>
            <a:xfrm>
              <a:off x="2955905" y="5981123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2902447" y="5929188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05" name="Google Shape;105;p14"/>
          <p:cNvSpPr/>
          <p:nvPr/>
        </p:nvSpPr>
        <p:spPr>
          <a:xfrm>
            <a:off x="1349617" y="7323999"/>
            <a:ext cx="341700" cy="33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846774" y="60868975"/>
            <a:ext cx="17086597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2;p14">
            <a:extLst>
              <a:ext uri="{FF2B5EF4-FFF2-40B4-BE49-F238E27FC236}">
                <a16:creationId xmlns:a16="http://schemas.microsoft.com/office/drawing/2014/main" id="{BB6D448E-E786-BC3D-1CC9-327512DC5C47}"/>
              </a:ext>
            </a:extLst>
          </p:cNvPr>
          <p:cNvPicPr preferRelativeResize="0"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4895" y="688832"/>
            <a:ext cx="2423361" cy="353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2;p14">
            <a:extLst>
              <a:ext uri="{FF2B5EF4-FFF2-40B4-BE49-F238E27FC236}">
                <a16:creationId xmlns:a16="http://schemas.microsoft.com/office/drawing/2014/main" id="{89A2A34A-6239-9BB7-6D23-A88A7084EE4A}"/>
              </a:ext>
            </a:extLst>
          </p:cNvPr>
          <p:cNvPicPr preferRelativeResize="0"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39558" flipH="1">
            <a:off x="13327901" y="911302"/>
            <a:ext cx="4000499" cy="288891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72;p14"/>
          <p:cNvSpPr/>
          <p:nvPr/>
        </p:nvSpPr>
        <p:spPr>
          <a:xfrm>
            <a:off x="1930150" y="4980300"/>
            <a:ext cx="3546823" cy="4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азмер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130 x 170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ж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ё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сткая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волокна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" name="Google Shape;89;p14">
            <a:extLst>
              <a:ext uri="{FF2B5EF4-FFF2-40B4-BE49-F238E27FC236}">
                <a16:creationId xmlns:a16="http://schemas.microsoft.com/office/drawing/2014/main" id="{31A33628-CA3E-0688-25B6-164E5F2D96F0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00" y="4214142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0;p14">
            <a:extLst>
              <a:ext uri="{FF2B5EF4-FFF2-40B4-BE49-F238E27FC236}">
                <a16:creationId xmlns:a16="http://schemas.microsoft.com/office/drawing/2014/main" id="{ABD2F2A1-EE05-3FCD-4858-2BB4DA10B296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83" y="7288250"/>
            <a:ext cx="1294683" cy="13959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1" name="Google Shape;105;p14">
            <a:extLst>
              <a:ext uri="{FF2B5EF4-FFF2-40B4-BE49-F238E27FC236}">
                <a16:creationId xmlns:a16="http://schemas.microsoft.com/office/drawing/2014/main" id="{A4AEDEDB-7E09-5847-F4D9-E4E8C594E34B}"/>
              </a:ext>
            </a:extLst>
          </p:cNvPr>
          <p:cNvSpPr/>
          <p:nvPr/>
        </p:nvSpPr>
        <p:spPr>
          <a:xfrm>
            <a:off x="1172427" y="7309466"/>
            <a:ext cx="341700" cy="33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" name="Google Shape;133;p15">
            <a:extLst>
              <a:ext uri="{FF2B5EF4-FFF2-40B4-BE49-F238E27FC236}">
                <a16:creationId xmlns:a16="http://schemas.microsoft.com/office/drawing/2014/main" id="{5CCE9DEC-C451-62EA-5D17-2410FCF27041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433" y="948060"/>
            <a:ext cx="1587976" cy="1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2" name="Google Shape;1692;p54"/>
          <p:cNvPicPr preferRelativeResize="0"/>
          <p:nvPr/>
        </p:nvPicPr>
        <p:blipFill>
          <a:blip r:embed="rId3"/>
          <a:srcRect/>
          <a:stretch/>
        </p:blipFill>
        <p:spPr>
          <a:xfrm>
            <a:off x="17" y="0"/>
            <a:ext cx="18287966" cy="102869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9;p14">
            <a:extLst>
              <a:ext uri="{FF2B5EF4-FFF2-40B4-BE49-F238E27FC236}">
                <a16:creationId xmlns:a16="http://schemas.microsoft.com/office/drawing/2014/main" id="{9672FC65-FB44-E0D4-6394-546ADA38B828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93" name="Google Shape;1693;p5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79434" y="-18"/>
            <a:ext cx="2208561" cy="41968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659;p53">
            <a:extLst>
              <a:ext uri="{FF2B5EF4-FFF2-40B4-BE49-F238E27FC236}">
                <a16:creationId xmlns:a16="http://schemas.microsoft.com/office/drawing/2014/main" id="{6433B7D7-39DC-53F8-E850-2D5C0EEB8240}"/>
              </a:ext>
            </a:extLst>
          </p:cNvPr>
          <p:cNvSpPr/>
          <p:nvPr/>
        </p:nvSpPr>
        <p:spPr>
          <a:xfrm>
            <a:off x="1930150" y="1882725"/>
            <a:ext cx="44853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Контрастные строчки на козырьке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передних клиньях добавляют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нотку уличного стиля.</a:t>
            </a:r>
          </a:p>
        </p:txBody>
      </p:sp>
      <p:sp>
        <p:nvSpPr>
          <p:cNvPr id="3" name="Google Shape;1660;p53">
            <a:extLst>
              <a:ext uri="{FF2B5EF4-FFF2-40B4-BE49-F238E27FC236}">
                <a16:creationId xmlns:a16="http://schemas.microsoft.com/office/drawing/2014/main" id="{ADC790D8-8C06-5E14-1DA4-1830D0ACDF5C}"/>
              </a:ext>
            </a:extLst>
          </p:cNvPr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SONIC </a:t>
            </a:r>
          </a:p>
        </p:txBody>
      </p:sp>
      <p:sp>
        <p:nvSpPr>
          <p:cNvPr id="5" name="Google Shape;1662;p53">
            <a:extLst>
              <a:ext uri="{FF2B5EF4-FFF2-40B4-BE49-F238E27FC236}">
                <a16:creationId xmlns:a16="http://schemas.microsoft.com/office/drawing/2014/main" id="{E6A15EA2-15E7-8419-7C7A-A13E4D145C6E}"/>
              </a:ext>
            </a:extLst>
          </p:cNvPr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COOL </a:t>
            </a:r>
          </a:p>
        </p:txBody>
      </p:sp>
      <p:sp>
        <p:nvSpPr>
          <p:cNvPr id="6" name="Google Shape;1663;p53">
            <a:extLst>
              <a:ext uri="{FF2B5EF4-FFF2-40B4-BE49-F238E27FC236}">
                <a16:creationId xmlns:a16="http://schemas.microsoft.com/office/drawing/2014/main" id="{0049099F-7399-2213-F492-C8D771644D18}"/>
              </a:ext>
            </a:extLst>
          </p:cNvPr>
          <p:cNvSpPr/>
          <p:nvPr/>
        </p:nvSpPr>
        <p:spPr>
          <a:xfrm>
            <a:off x="1942864" y="1446944"/>
            <a:ext cx="1771885" cy="32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254232</a:t>
            </a:r>
          </a:p>
        </p:txBody>
      </p:sp>
      <p:sp>
        <p:nvSpPr>
          <p:cNvPr id="9" name="Google Shape;1666;p53">
            <a:extLst>
              <a:ext uri="{FF2B5EF4-FFF2-40B4-BE49-F238E27FC236}">
                <a16:creationId xmlns:a16="http://schemas.microsoft.com/office/drawing/2014/main" id="{A2E31714-3C30-A830-3781-A4F5A94B0729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16781</a:t>
            </a:r>
          </a:p>
        </p:txBody>
      </p:sp>
      <p:pic>
        <p:nvPicPr>
          <p:cNvPr id="29" name="Google Shape;1710;p54">
            <a:extLst>
              <a:ext uri="{FF2B5EF4-FFF2-40B4-BE49-F238E27FC236}">
                <a16:creationId xmlns:a16="http://schemas.microsoft.com/office/drawing/2014/main" id="{C823825F-EFE1-61FB-E63D-97D72AD0DC4F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485" y="273762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711;p54">
            <a:extLst>
              <a:ext uri="{FF2B5EF4-FFF2-40B4-BE49-F238E27FC236}">
                <a16:creationId xmlns:a16="http://schemas.microsoft.com/office/drawing/2014/main" id="{A645CCFB-58D1-DC54-F85C-0FC6EF706AD5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45" y="5868159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928;p35">
            <a:extLst>
              <a:ext uri="{FF2B5EF4-FFF2-40B4-BE49-F238E27FC236}">
                <a16:creationId xmlns:a16="http://schemas.microsoft.com/office/drawing/2014/main" id="{801C37AC-9FF0-0B17-D57D-17B2AE69DB77}"/>
              </a:ext>
            </a:extLst>
          </p:cNvPr>
          <p:cNvSpPr/>
          <p:nvPr/>
        </p:nvSpPr>
        <p:spPr>
          <a:xfrm>
            <a:off x="1918863" y="8089856"/>
            <a:ext cx="3605638" cy="62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Soft-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touch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покрытие, защищающее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от царапин. Мягкая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обложка PU нового поколения Silk Plus.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" name="Google Shape;930;p35">
            <a:extLst>
              <a:ext uri="{FF2B5EF4-FFF2-40B4-BE49-F238E27FC236}">
                <a16:creationId xmlns:a16="http://schemas.microsoft.com/office/drawing/2014/main" id="{13AE9E86-558E-2301-384B-C32125BAB664}"/>
              </a:ext>
            </a:extLst>
          </p:cNvPr>
          <p:cNvSpPr/>
          <p:nvPr/>
        </p:nvSpPr>
        <p:spPr>
          <a:xfrm>
            <a:off x="1931570" y="765401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21223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" name="Google Shape;929;p35">
            <a:extLst>
              <a:ext uri="{FF2B5EF4-FFF2-40B4-BE49-F238E27FC236}">
                <a16:creationId xmlns:a16="http://schemas.microsoft.com/office/drawing/2014/main" id="{8C4767DF-0722-325A-B895-1F3FC4BB309D}"/>
              </a:ext>
            </a:extLst>
          </p:cNvPr>
          <p:cNvSpPr/>
          <p:nvPr/>
        </p:nvSpPr>
        <p:spPr>
          <a:xfrm>
            <a:off x="1905516" y="6982594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GRACY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7" name="Google Shape;944;p35">
            <a:extLst>
              <a:ext uri="{FF2B5EF4-FFF2-40B4-BE49-F238E27FC236}">
                <a16:creationId xmlns:a16="http://schemas.microsoft.com/office/drawing/2014/main" id="{6AD1C0EB-37A3-9044-9ABE-069B1B61BE1B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894397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693;p54">
            <a:extLst>
              <a:ext uri="{FF2B5EF4-FFF2-40B4-BE49-F238E27FC236}">
                <a16:creationId xmlns:a16="http://schemas.microsoft.com/office/drawing/2014/main" id="{A67353E3-DB19-EACA-C1D7-D561BEED4981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0275" y="-292337"/>
            <a:ext cx="3481028" cy="2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693;p54">
            <a:extLst>
              <a:ext uri="{FF2B5EF4-FFF2-40B4-BE49-F238E27FC236}">
                <a16:creationId xmlns:a16="http://schemas.microsoft.com/office/drawing/2014/main" id="{DF9801B6-9F83-779A-0B6C-881A50284F6C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1235" y="1377733"/>
            <a:ext cx="2665953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664;p53">
            <a:extLst>
              <a:ext uri="{FF2B5EF4-FFF2-40B4-BE49-F238E27FC236}">
                <a16:creationId xmlns:a16="http://schemas.microsoft.com/office/drawing/2014/main" id="{CB67D91E-21F8-6BA0-FBEA-8CC6E3FC81BC}"/>
              </a:ext>
            </a:extLst>
          </p:cNvPr>
          <p:cNvSpPr/>
          <p:nvPr/>
        </p:nvSpPr>
        <p:spPr>
          <a:xfrm>
            <a:off x="1930150" y="4980300"/>
            <a:ext cx="336575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 300 D, большое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пространство, практичность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большая вместительность.</a:t>
            </a:r>
          </a:p>
        </p:txBody>
      </p:sp>
      <p:pic>
        <p:nvPicPr>
          <p:cNvPr id="8" name="Google Shape;1709;p54">
            <a:extLst>
              <a:ext uri="{FF2B5EF4-FFF2-40B4-BE49-F238E27FC236}">
                <a16:creationId xmlns:a16="http://schemas.microsoft.com/office/drawing/2014/main" id="{8FE26B83-F40B-3887-1E44-DAF0D4D2CDA9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05" y="941997"/>
            <a:ext cx="1387358" cy="1387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708;p54">
            <a:extLst>
              <a:ext uri="{FF2B5EF4-FFF2-40B4-BE49-F238E27FC236}">
                <a16:creationId xmlns:a16="http://schemas.microsoft.com/office/drawing/2014/main" id="{A134AA21-F87D-6DD9-F79E-B3DB7CA1C6AD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49" y="4109078"/>
            <a:ext cx="1499750" cy="14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B6BB7C4B-9F73-E617-F872-892CFF24F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09" y="7388566"/>
            <a:ext cx="1577901" cy="157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3A6DA8F-C377-0595-A884-12A3701CF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8287998" cy="10286999"/>
          </a:xfrm>
          <a:prstGeom prst="rect">
            <a:avLst/>
          </a:prstGeom>
          <a:noFill/>
        </p:spPr>
      </p:pic>
      <p:sp>
        <p:nvSpPr>
          <p:cNvPr id="9" name="Google Shape;69;p14">
            <a:extLst>
              <a:ext uri="{FF2B5EF4-FFF2-40B4-BE49-F238E27FC236}">
                <a16:creationId xmlns:a16="http://schemas.microsoft.com/office/drawing/2014/main" id="{4282913B-0F32-0F86-3311-2C95B8B80D19}"/>
              </a:ext>
            </a:extLst>
          </p:cNvPr>
          <p:cNvSpPr/>
          <p:nvPr/>
        </p:nvSpPr>
        <p:spPr>
          <a:xfrm>
            <a:off x="12458095" y="6771597"/>
            <a:ext cx="8452244" cy="3514203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23875" lvl="0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МЫ — </a:t>
            </a:r>
            <a:b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ВДОХНОВЕНИЕ</a:t>
            </a: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7AABB0C1-236A-6F3F-E7A2-D530E9AB6731}"/>
              </a:ext>
            </a:extLst>
          </p:cNvPr>
          <p:cNvSpPr/>
          <p:nvPr/>
        </p:nvSpPr>
        <p:spPr>
          <a:xfrm>
            <a:off x="12524503" y="5540702"/>
            <a:ext cx="2890520" cy="827405"/>
          </a:xfrm>
          <a:custGeom>
            <a:avLst/>
            <a:gdLst/>
            <a:ahLst/>
            <a:cxnLst/>
            <a:rect l="l" t="t" r="r" b="b"/>
            <a:pathLst>
              <a:path w="2890519" h="827404">
                <a:moveTo>
                  <a:pt x="2476364" y="827199"/>
                </a:moveTo>
                <a:lnTo>
                  <a:pt x="413599" y="827199"/>
                </a:lnTo>
                <a:lnTo>
                  <a:pt x="365365" y="824417"/>
                </a:lnTo>
                <a:lnTo>
                  <a:pt x="318766" y="816276"/>
                </a:lnTo>
                <a:lnTo>
                  <a:pt x="274110" y="803087"/>
                </a:lnTo>
                <a:lnTo>
                  <a:pt x="231710" y="785160"/>
                </a:lnTo>
                <a:lnTo>
                  <a:pt x="191875" y="762806"/>
                </a:lnTo>
                <a:lnTo>
                  <a:pt x="154915" y="736335"/>
                </a:lnTo>
                <a:lnTo>
                  <a:pt x="121141" y="706058"/>
                </a:lnTo>
                <a:lnTo>
                  <a:pt x="90864" y="672284"/>
                </a:lnTo>
                <a:lnTo>
                  <a:pt x="64393" y="635324"/>
                </a:lnTo>
                <a:lnTo>
                  <a:pt x="42039" y="595489"/>
                </a:lnTo>
                <a:lnTo>
                  <a:pt x="24112" y="553089"/>
                </a:lnTo>
                <a:lnTo>
                  <a:pt x="10923" y="508433"/>
                </a:lnTo>
                <a:lnTo>
                  <a:pt x="2782" y="461833"/>
                </a:lnTo>
                <a:lnTo>
                  <a:pt x="0" y="413599"/>
                </a:lnTo>
                <a:lnTo>
                  <a:pt x="2782" y="365365"/>
                </a:lnTo>
                <a:lnTo>
                  <a:pt x="10923" y="318766"/>
                </a:lnTo>
                <a:lnTo>
                  <a:pt x="24112" y="274110"/>
                </a:lnTo>
                <a:lnTo>
                  <a:pt x="42039" y="231710"/>
                </a:lnTo>
                <a:lnTo>
                  <a:pt x="64393" y="191875"/>
                </a:lnTo>
                <a:lnTo>
                  <a:pt x="90864" y="154915"/>
                </a:lnTo>
                <a:lnTo>
                  <a:pt x="121141" y="121141"/>
                </a:lnTo>
                <a:lnTo>
                  <a:pt x="154915" y="90864"/>
                </a:lnTo>
                <a:lnTo>
                  <a:pt x="191875" y="64393"/>
                </a:lnTo>
                <a:lnTo>
                  <a:pt x="231710" y="42039"/>
                </a:lnTo>
                <a:lnTo>
                  <a:pt x="274110" y="24112"/>
                </a:lnTo>
                <a:lnTo>
                  <a:pt x="318766" y="10923"/>
                </a:lnTo>
                <a:lnTo>
                  <a:pt x="365365" y="2782"/>
                </a:lnTo>
                <a:lnTo>
                  <a:pt x="413599" y="0"/>
                </a:lnTo>
                <a:lnTo>
                  <a:pt x="2476364" y="0"/>
                </a:lnTo>
                <a:lnTo>
                  <a:pt x="2524598" y="2782"/>
                </a:lnTo>
                <a:lnTo>
                  <a:pt x="2571198" y="10923"/>
                </a:lnTo>
                <a:lnTo>
                  <a:pt x="2615853" y="24112"/>
                </a:lnTo>
                <a:lnTo>
                  <a:pt x="2658254" y="42039"/>
                </a:lnTo>
                <a:lnTo>
                  <a:pt x="2698089" y="64393"/>
                </a:lnTo>
                <a:lnTo>
                  <a:pt x="2735048" y="90864"/>
                </a:lnTo>
                <a:lnTo>
                  <a:pt x="2768822" y="121141"/>
                </a:lnTo>
                <a:lnTo>
                  <a:pt x="2799100" y="154915"/>
                </a:lnTo>
                <a:lnTo>
                  <a:pt x="2825571" y="191875"/>
                </a:lnTo>
                <a:lnTo>
                  <a:pt x="2847925" y="231710"/>
                </a:lnTo>
                <a:lnTo>
                  <a:pt x="2865851" y="274110"/>
                </a:lnTo>
                <a:lnTo>
                  <a:pt x="2879040" y="318766"/>
                </a:lnTo>
                <a:lnTo>
                  <a:pt x="2887181" y="365365"/>
                </a:lnTo>
                <a:lnTo>
                  <a:pt x="2889964" y="413599"/>
                </a:lnTo>
                <a:lnTo>
                  <a:pt x="2887181" y="461833"/>
                </a:lnTo>
                <a:lnTo>
                  <a:pt x="2879040" y="508433"/>
                </a:lnTo>
                <a:lnTo>
                  <a:pt x="2865851" y="553089"/>
                </a:lnTo>
                <a:lnTo>
                  <a:pt x="2847925" y="595489"/>
                </a:lnTo>
                <a:lnTo>
                  <a:pt x="2825571" y="635324"/>
                </a:lnTo>
                <a:lnTo>
                  <a:pt x="2799100" y="672284"/>
                </a:lnTo>
                <a:lnTo>
                  <a:pt x="2768822" y="706058"/>
                </a:lnTo>
                <a:lnTo>
                  <a:pt x="2735048" y="736335"/>
                </a:lnTo>
                <a:lnTo>
                  <a:pt x="2698089" y="762806"/>
                </a:lnTo>
                <a:lnTo>
                  <a:pt x="2658254" y="785160"/>
                </a:lnTo>
                <a:lnTo>
                  <a:pt x="2615853" y="803087"/>
                </a:lnTo>
                <a:lnTo>
                  <a:pt x="2571198" y="816276"/>
                </a:lnTo>
                <a:lnTo>
                  <a:pt x="2524598" y="824417"/>
                </a:lnTo>
                <a:lnTo>
                  <a:pt x="2476364" y="827199"/>
                </a:lnTo>
                <a:close/>
              </a:path>
            </a:pathLst>
          </a:custGeom>
          <a:solidFill>
            <a:schemeClr val="bg1"/>
          </a:solidFill>
          <a:ln w="2968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CE5C024D-2B86-22A1-A5BB-7A9B85022CFF}"/>
              </a:ext>
            </a:extLst>
          </p:cNvPr>
          <p:cNvSpPr/>
          <p:nvPr/>
        </p:nvSpPr>
        <p:spPr>
          <a:xfrm>
            <a:off x="15014993" y="5954302"/>
            <a:ext cx="64769" cy="0"/>
          </a:xfrm>
          <a:custGeom>
            <a:avLst/>
            <a:gdLst/>
            <a:ahLst/>
            <a:cxnLst/>
            <a:rect l="l" t="t" r="r" b="b"/>
            <a:pathLst>
              <a:path w="64769">
                <a:moveTo>
                  <a:pt x="0" y="0"/>
                </a:moveTo>
                <a:lnTo>
                  <a:pt x="643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FF82C766-9365-6205-6F8B-2BA616614DAB}"/>
              </a:ext>
            </a:extLst>
          </p:cNvPr>
          <p:cNvSpPr/>
          <p:nvPr/>
        </p:nvSpPr>
        <p:spPr>
          <a:xfrm>
            <a:off x="12969516" y="5954302"/>
            <a:ext cx="2045970" cy="0"/>
          </a:xfrm>
          <a:custGeom>
            <a:avLst/>
            <a:gdLst/>
            <a:ahLst/>
            <a:cxnLst/>
            <a:rect l="l" t="t" r="r" b="b"/>
            <a:pathLst>
              <a:path w="2045969">
                <a:moveTo>
                  <a:pt x="0" y="0"/>
                </a:moveTo>
                <a:lnTo>
                  <a:pt x="2045476" y="0"/>
                </a:lnTo>
              </a:path>
            </a:pathLst>
          </a:custGeom>
          <a:ln w="59359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8744F793-C7B5-D058-A8CF-32C836712886}"/>
              </a:ext>
            </a:extLst>
          </p:cNvPr>
          <p:cNvSpPr/>
          <p:nvPr/>
        </p:nvSpPr>
        <p:spPr>
          <a:xfrm>
            <a:off x="14777800" y="5711581"/>
            <a:ext cx="301625" cy="485775"/>
          </a:xfrm>
          <a:custGeom>
            <a:avLst/>
            <a:gdLst/>
            <a:ahLst/>
            <a:cxnLst/>
            <a:rect l="l" t="t" r="r" b="b"/>
            <a:pathLst>
              <a:path w="301625" h="485775">
                <a:moveTo>
                  <a:pt x="40490" y="0"/>
                </a:moveTo>
                <a:lnTo>
                  <a:pt x="0" y="43475"/>
                </a:lnTo>
                <a:lnTo>
                  <a:pt x="214401" y="242777"/>
                </a:lnTo>
                <a:lnTo>
                  <a:pt x="0" y="442028"/>
                </a:lnTo>
                <a:lnTo>
                  <a:pt x="40490" y="485503"/>
                </a:lnTo>
                <a:lnTo>
                  <a:pt x="301571" y="242777"/>
                </a:lnTo>
                <a:lnTo>
                  <a:pt x="40490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036F93-299A-E5AF-F043-492B2E92BF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36" t="9043" r="12358" b="9381"/>
          <a:stretch/>
        </p:blipFill>
        <p:spPr>
          <a:xfrm>
            <a:off x="533400" y="-42930"/>
            <a:ext cx="18288000" cy="10329930"/>
          </a:xfrm>
          <a:prstGeom prst="rect">
            <a:avLst/>
          </a:prstGeom>
        </p:spPr>
      </p:pic>
      <p:sp>
        <p:nvSpPr>
          <p:cNvPr id="8" name="Google Shape;69;p14">
            <a:extLst>
              <a:ext uri="{FF2B5EF4-FFF2-40B4-BE49-F238E27FC236}">
                <a16:creationId xmlns:a16="http://schemas.microsoft.com/office/drawing/2014/main" id="{AFE434B9-7CEF-C93E-6820-F52EB8C2C350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Google Shape;928;p35">
            <a:extLst>
              <a:ext uri="{FF2B5EF4-FFF2-40B4-BE49-F238E27FC236}">
                <a16:creationId xmlns:a16="http://schemas.microsoft.com/office/drawing/2014/main" id="{43F3630C-5B2B-D981-9F8D-708129818D43}"/>
              </a:ext>
            </a:extLst>
          </p:cNvPr>
          <p:cNvSpPr/>
          <p:nvPr/>
        </p:nvSpPr>
        <p:spPr>
          <a:xfrm>
            <a:off x="1918862" y="162039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опцией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memory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foam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930;p35">
            <a:extLst>
              <a:ext uri="{FF2B5EF4-FFF2-40B4-BE49-F238E27FC236}">
                <a16:creationId xmlns:a16="http://schemas.microsoft.com/office/drawing/2014/main" id="{F604E21D-255C-9463-A522-E84347ECC3E2}"/>
              </a:ext>
            </a:extLst>
          </p:cNvPr>
          <p:cNvSpPr/>
          <p:nvPr/>
        </p:nvSpPr>
        <p:spPr>
          <a:xfrm>
            <a:off x="1931570" y="1184552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62000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" name="Google Shape;929;p35">
            <a:extLst>
              <a:ext uri="{FF2B5EF4-FFF2-40B4-BE49-F238E27FC236}">
                <a16:creationId xmlns:a16="http://schemas.microsoft.com/office/drawing/2014/main" id="{04C9D33B-1961-BCF5-EAA4-683A3E71D3C3}"/>
              </a:ext>
            </a:extLst>
          </p:cNvPr>
          <p:cNvSpPr/>
          <p:nvPr/>
        </p:nvSpPr>
        <p:spPr>
          <a:xfrm>
            <a:off x="1905516" y="513131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Подушка дорожная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SOFT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" name="Google Shape;179;p16">
            <a:extLst>
              <a:ext uri="{FF2B5EF4-FFF2-40B4-BE49-F238E27FC236}">
                <a16:creationId xmlns:a16="http://schemas.microsoft.com/office/drawing/2014/main" id="{67BF9FBF-5931-1066-16B9-DEC454ECABB7}"/>
              </a:ext>
            </a:extLst>
          </p:cNvPr>
          <p:cNvSpPr/>
          <p:nvPr/>
        </p:nvSpPr>
        <p:spPr>
          <a:xfrm>
            <a:off x="1949591" y="2975693"/>
            <a:ext cx="2901000" cy="61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NUM 10</a:t>
            </a:r>
          </a:p>
        </p:txBody>
      </p:sp>
      <p:sp>
        <p:nvSpPr>
          <p:cNvPr id="25" name="Google Shape;181;p16">
            <a:extLst>
              <a:ext uri="{FF2B5EF4-FFF2-40B4-BE49-F238E27FC236}">
                <a16:creationId xmlns:a16="http://schemas.microsoft.com/office/drawing/2014/main" id="{709AB070-8DA1-8CD8-0D16-C124E605862F}"/>
              </a:ext>
            </a:extLst>
          </p:cNvPr>
          <p:cNvSpPr/>
          <p:nvPr/>
        </p:nvSpPr>
        <p:spPr>
          <a:xfrm>
            <a:off x="1938359" y="4082903"/>
            <a:ext cx="2979303" cy="68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Пластиковый матовый корпус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ЖК-дисплеем.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" name="Google Shape;183;p16">
            <a:extLst>
              <a:ext uri="{FF2B5EF4-FFF2-40B4-BE49-F238E27FC236}">
                <a16:creationId xmlns:a16="http://schemas.microsoft.com/office/drawing/2014/main" id="{E1751838-CEB6-C28D-C981-43C9D8BBB721}"/>
              </a:ext>
            </a:extLst>
          </p:cNvPr>
          <p:cNvSpPr/>
          <p:nvPr/>
        </p:nvSpPr>
        <p:spPr>
          <a:xfrm>
            <a:off x="1949591" y="3647122"/>
            <a:ext cx="1731054" cy="253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37171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" name="Google Shape;1552;p49">
            <a:extLst>
              <a:ext uri="{FF2B5EF4-FFF2-40B4-BE49-F238E27FC236}">
                <a16:creationId xmlns:a16="http://schemas.microsoft.com/office/drawing/2014/main" id="{695E9FC1-3013-CE5F-8CF3-D4D26D98C0AB}"/>
              </a:ext>
            </a:extLst>
          </p:cNvPr>
          <p:cNvSpPr/>
          <p:nvPr/>
        </p:nvSpPr>
        <p:spPr>
          <a:xfrm rot="5400000">
            <a:off x="2011767" y="1974853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Google Shape;1553;p49">
            <a:extLst>
              <a:ext uri="{FF2B5EF4-FFF2-40B4-BE49-F238E27FC236}">
                <a16:creationId xmlns:a16="http://schemas.microsoft.com/office/drawing/2014/main" id="{0C3F352C-A63B-1847-D7A1-EF0F84684D8A}"/>
              </a:ext>
            </a:extLst>
          </p:cNvPr>
          <p:cNvSpPr/>
          <p:nvPr/>
        </p:nvSpPr>
        <p:spPr>
          <a:xfrm rot="5400000">
            <a:off x="2011767" y="2122606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Google Shape;1554;p49">
            <a:extLst>
              <a:ext uri="{FF2B5EF4-FFF2-40B4-BE49-F238E27FC236}">
                <a16:creationId xmlns:a16="http://schemas.microsoft.com/office/drawing/2014/main" id="{D04F821E-E4DE-72F4-F47C-1FBCB545A787}"/>
              </a:ext>
            </a:extLst>
          </p:cNvPr>
          <p:cNvSpPr/>
          <p:nvPr/>
        </p:nvSpPr>
        <p:spPr>
          <a:xfrm rot="5400000">
            <a:off x="2011767" y="2256943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2" name="Google Shape;1558;p49">
            <a:extLst>
              <a:ext uri="{FF2B5EF4-FFF2-40B4-BE49-F238E27FC236}">
                <a16:creationId xmlns:a16="http://schemas.microsoft.com/office/drawing/2014/main" id="{EBF35329-6DE1-B87C-43C2-0F1E517B7E09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4530" y="2071910"/>
            <a:ext cx="504676" cy="2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844;p32">
            <a:extLst>
              <a:ext uri="{FF2B5EF4-FFF2-40B4-BE49-F238E27FC236}">
                <a16:creationId xmlns:a16="http://schemas.microsoft.com/office/drawing/2014/main" id="{4DAF6DF8-D21F-EADB-C4D7-3A9BE0D91EAB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5702" y="-380693"/>
            <a:ext cx="6278910" cy="2984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301;p20">
            <a:extLst>
              <a:ext uri="{FF2B5EF4-FFF2-40B4-BE49-F238E27FC236}">
                <a16:creationId xmlns:a16="http://schemas.microsoft.com/office/drawing/2014/main" id="{83071685-9888-56F0-AA6E-CBEAFCDA2E42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77824" y="1223412"/>
            <a:ext cx="1041356" cy="91194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924;p35">
            <a:extLst>
              <a:ext uri="{FF2B5EF4-FFF2-40B4-BE49-F238E27FC236}">
                <a16:creationId xmlns:a16="http://schemas.microsoft.com/office/drawing/2014/main" id="{B1F5F4C0-6D1A-1FA1-F8EF-CF77B21D3E3E}"/>
              </a:ext>
            </a:extLst>
          </p:cNvPr>
          <p:cNvSpPr/>
          <p:nvPr/>
        </p:nvSpPr>
        <p:spPr>
          <a:xfrm>
            <a:off x="1905516" y="781163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Воздушный змей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РОМБ</a:t>
            </a:r>
          </a:p>
        </p:txBody>
      </p:sp>
      <p:sp>
        <p:nvSpPr>
          <p:cNvPr id="49" name="Google Shape;934;p35">
            <a:extLst>
              <a:ext uri="{FF2B5EF4-FFF2-40B4-BE49-F238E27FC236}">
                <a16:creationId xmlns:a16="http://schemas.microsoft.com/office/drawing/2014/main" id="{3552930F-2CD9-6D81-4026-C3D2B0EED111}"/>
              </a:ext>
            </a:extLst>
          </p:cNvPr>
          <p:cNvSpPr/>
          <p:nvPr/>
        </p:nvSpPr>
        <p:spPr>
          <a:xfrm>
            <a:off x="1918862" y="8842653"/>
            <a:ext cx="35675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полиэстер.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" name="Google Shape;935;p35">
            <a:extLst>
              <a:ext uri="{FF2B5EF4-FFF2-40B4-BE49-F238E27FC236}">
                <a16:creationId xmlns:a16="http://schemas.microsoft.com/office/drawing/2014/main" id="{1F6CC4F8-7EBD-94F4-8867-7B9AC0AA71FF}"/>
              </a:ext>
            </a:extLst>
          </p:cNvPr>
          <p:cNvSpPr/>
          <p:nvPr/>
        </p:nvSpPr>
        <p:spPr>
          <a:xfrm>
            <a:off x="1931574" y="840686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17202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FDAA3AE-03F4-B6DB-3C33-CEF71C027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082" y="633649"/>
            <a:ext cx="1501704" cy="150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Воздушный змей ">
            <a:extLst>
              <a:ext uri="{FF2B5EF4-FFF2-40B4-BE49-F238E27FC236}">
                <a16:creationId xmlns:a16="http://schemas.microsoft.com/office/drawing/2014/main" id="{63A6AEB1-E826-B021-F0F5-549DF889F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430" y="7856332"/>
            <a:ext cx="1473452" cy="147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A8C4D2E5-5F73-F6C1-6A46-2BC353B2E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80" y="3153436"/>
            <a:ext cx="1509662" cy="15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924;p35">
            <a:extLst>
              <a:ext uri="{FF2B5EF4-FFF2-40B4-BE49-F238E27FC236}">
                <a16:creationId xmlns:a16="http://schemas.microsoft.com/office/drawing/2014/main" id="{788AF1CA-12D3-752B-A8C5-3DD1F97E4D84}"/>
              </a:ext>
            </a:extLst>
          </p:cNvPr>
          <p:cNvSpPr/>
          <p:nvPr/>
        </p:nvSpPr>
        <p:spPr>
          <a:xfrm>
            <a:off x="1905516" y="5394549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Браслет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FEST</a:t>
            </a:r>
          </a:p>
        </p:txBody>
      </p:sp>
      <p:sp>
        <p:nvSpPr>
          <p:cNvPr id="5" name="Google Shape;935;p35">
            <a:extLst>
              <a:ext uri="{FF2B5EF4-FFF2-40B4-BE49-F238E27FC236}">
                <a16:creationId xmlns:a16="http://schemas.microsoft.com/office/drawing/2014/main" id="{0C188790-1107-947B-85C8-7B041131F1F2}"/>
              </a:ext>
            </a:extLst>
          </p:cNvPr>
          <p:cNvSpPr/>
          <p:nvPr/>
        </p:nvSpPr>
        <p:spPr>
          <a:xfrm>
            <a:off x="1931574" y="598977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50140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6BB9D61F-B260-6CC8-D84A-F34D60017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885" y="5681181"/>
            <a:ext cx="1157069" cy="115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934;p35">
            <a:extLst>
              <a:ext uri="{FF2B5EF4-FFF2-40B4-BE49-F238E27FC236}">
                <a16:creationId xmlns:a16="http://schemas.microsoft.com/office/drawing/2014/main" id="{C4578992-9139-3E5E-4CB8-96FA70F77C7B}"/>
              </a:ext>
            </a:extLst>
          </p:cNvPr>
          <p:cNvSpPr/>
          <p:nvPr/>
        </p:nvSpPr>
        <p:spPr>
          <a:xfrm>
            <a:off x="1918862" y="6425570"/>
            <a:ext cx="313390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63289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346;p21">
            <a:extLst>
              <a:ext uri="{FF2B5EF4-FFF2-40B4-BE49-F238E27FC236}">
                <a16:creationId xmlns:a16="http://schemas.microsoft.com/office/drawing/2014/main" id="{0AA18A9A-426C-F5B9-2C6E-1C98A87CF620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00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9;p14">
            <a:extLst>
              <a:ext uri="{FF2B5EF4-FFF2-40B4-BE49-F238E27FC236}">
                <a16:creationId xmlns:a16="http://schemas.microsoft.com/office/drawing/2014/main" id="{E1613D44-4E60-26A8-8C91-CF382E3E2DEB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Google Shape;348;p21">
            <a:extLst>
              <a:ext uri="{FF2B5EF4-FFF2-40B4-BE49-F238E27FC236}">
                <a16:creationId xmlns:a16="http://schemas.microsoft.com/office/drawing/2014/main" id="{AC229DB2-8AE7-DBC9-F8BF-EB7F2978F11A}"/>
              </a:ext>
            </a:extLst>
          </p:cNvPr>
          <p:cNvSpPr/>
          <p:nvPr/>
        </p:nvSpPr>
        <p:spPr>
          <a:xfrm>
            <a:off x="1930150" y="15779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Недатированный, в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линейку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" name="Google Shape;363;p21">
            <a:extLst>
              <a:ext uri="{FF2B5EF4-FFF2-40B4-BE49-F238E27FC236}">
                <a16:creationId xmlns:a16="http://schemas.microsoft.com/office/drawing/2014/main" id="{5CE59BA4-93A4-D9FF-75A1-CE624EB9E8AE}"/>
              </a:ext>
            </a:extLst>
          </p:cNvPr>
          <p:cNvSpPr/>
          <p:nvPr/>
        </p:nvSpPr>
        <p:spPr>
          <a:xfrm>
            <a:off x="1930150" y="40163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Размер: 9,3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x12,8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см.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364;p21">
            <a:extLst>
              <a:ext uri="{FF2B5EF4-FFF2-40B4-BE49-F238E27FC236}">
                <a16:creationId xmlns:a16="http://schemas.microsoft.com/office/drawing/2014/main" id="{1593AF46-B095-5851-DF3C-BAFD4FFF7FFE}"/>
              </a:ext>
            </a:extLst>
          </p:cNvPr>
          <p:cNvSpPr/>
          <p:nvPr/>
        </p:nvSpPr>
        <p:spPr>
          <a:xfrm>
            <a:off x="1904107" y="29091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Картхолдер для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автодокументов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16" name="Google Shape;366;p21">
            <a:extLst>
              <a:ext uri="{FF2B5EF4-FFF2-40B4-BE49-F238E27FC236}">
                <a16:creationId xmlns:a16="http://schemas.microsoft.com/office/drawing/2014/main" id="{FD2A958C-DFEC-3084-02F7-9A49B582D1B2}"/>
              </a:ext>
            </a:extLst>
          </p:cNvPr>
          <p:cNvSpPr/>
          <p:nvPr/>
        </p:nvSpPr>
        <p:spPr>
          <a:xfrm>
            <a:off x="1942865" y="35805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19727</a:t>
            </a:r>
          </a:p>
        </p:txBody>
      </p:sp>
      <p:sp>
        <p:nvSpPr>
          <p:cNvPr id="17" name="Google Shape;378;p21">
            <a:extLst>
              <a:ext uri="{FF2B5EF4-FFF2-40B4-BE49-F238E27FC236}">
                <a16:creationId xmlns:a16="http://schemas.microsoft.com/office/drawing/2014/main" id="{36014779-5713-9CBA-0857-7C0C6B1EF6BA}"/>
              </a:ext>
            </a:extLst>
          </p:cNvPr>
          <p:cNvSpPr/>
          <p:nvPr/>
        </p:nvSpPr>
        <p:spPr>
          <a:xfrm>
            <a:off x="1930150" y="65309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отделением для денег.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379;p21">
            <a:extLst>
              <a:ext uri="{FF2B5EF4-FFF2-40B4-BE49-F238E27FC236}">
                <a16:creationId xmlns:a16="http://schemas.microsoft.com/office/drawing/2014/main" id="{909C83C2-1E94-09D8-29D8-4856CEF891F0}"/>
              </a:ext>
            </a:extLst>
          </p:cNvPr>
          <p:cNvSpPr/>
          <p:nvPr/>
        </p:nvSpPr>
        <p:spPr>
          <a:xfrm>
            <a:off x="1904107" y="54237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картхолдер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6 карт</a:t>
            </a:r>
          </a:p>
        </p:txBody>
      </p:sp>
      <p:sp>
        <p:nvSpPr>
          <p:cNvPr id="19" name="Google Shape;381;p21">
            <a:extLst>
              <a:ext uri="{FF2B5EF4-FFF2-40B4-BE49-F238E27FC236}">
                <a16:creationId xmlns:a16="http://schemas.microsoft.com/office/drawing/2014/main" id="{8030BFA6-622C-DA4B-B05D-0EB2707683CA}"/>
              </a:ext>
            </a:extLst>
          </p:cNvPr>
          <p:cNvSpPr/>
          <p:nvPr/>
        </p:nvSpPr>
        <p:spPr>
          <a:xfrm>
            <a:off x="1942865" y="60951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19725</a:t>
            </a:r>
          </a:p>
        </p:txBody>
      </p:sp>
      <p:sp>
        <p:nvSpPr>
          <p:cNvPr id="20" name="Google Shape;393;p21">
            <a:extLst>
              <a:ext uri="{FF2B5EF4-FFF2-40B4-BE49-F238E27FC236}">
                <a16:creationId xmlns:a16="http://schemas.microsoft.com/office/drawing/2014/main" id="{374B42B9-FC75-27BA-7659-72F608979FB0}"/>
              </a:ext>
            </a:extLst>
          </p:cNvPr>
          <p:cNvSpPr/>
          <p:nvPr/>
        </p:nvSpPr>
        <p:spPr>
          <a:xfrm>
            <a:off x="1930150" y="89693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3 косых кармана.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" name="Google Shape;394;p21">
            <a:extLst>
              <a:ext uri="{FF2B5EF4-FFF2-40B4-BE49-F238E27FC236}">
                <a16:creationId xmlns:a16="http://schemas.microsoft.com/office/drawing/2014/main" id="{D2F74864-56FB-540A-88B9-A6366D565BFF}"/>
              </a:ext>
            </a:extLst>
          </p:cNvPr>
          <p:cNvSpPr/>
          <p:nvPr/>
        </p:nvSpPr>
        <p:spPr>
          <a:xfrm>
            <a:off x="1904107" y="78621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22" name="Google Shape;396;p21">
            <a:extLst>
              <a:ext uri="{FF2B5EF4-FFF2-40B4-BE49-F238E27FC236}">
                <a16:creationId xmlns:a16="http://schemas.microsoft.com/office/drawing/2014/main" id="{EC5598A9-A83E-7B2C-9614-90BB32172D7B}"/>
              </a:ext>
            </a:extLst>
          </p:cNvPr>
          <p:cNvSpPr/>
          <p:nvPr/>
        </p:nvSpPr>
        <p:spPr>
          <a:xfrm>
            <a:off x="1942881" y="853355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19728</a:t>
            </a:r>
          </a:p>
        </p:txBody>
      </p:sp>
      <p:pic>
        <p:nvPicPr>
          <p:cNvPr id="27" name="Google Shape;408;p21">
            <a:extLst>
              <a:ext uri="{FF2B5EF4-FFF2-40B4-BE49-F238E27FC236}">
                <a16:creationId xmlns:a16="http://schemas.microsoft.com/office/drawing/2014/main" id="{2D68178E-21F0-393F-3515-4525392260C9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810" y="203517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411;p21">
            <a:extLst>
              <a:ext uri="{FF2B5EF4-FFF2-40B4-BE49-F238E27FC236}">
                <a16:creationId xmlns:a16="http://schemas.microsoft.com/office/drawing/2014/main" id="{5AB89EBE-0DB7-A461-3195-8D83DEA1D97B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810" y="446942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414;p21">
            <a:extLst>
              <a:ext uri="{FF2B5EF4-FFF2-40B4-BE49-F238E27FC236}">
                <a16:creationId xmlns:a16="http://schemas.microsoft.com/office/drawing/2014/main" id="{78D06B12-A188-5E81-512D-E391708EEDB4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810" y="6988170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417;p21">
            <a:extLst>
              <a:ext uri="{FF2B5EF4-FFF2-40B4-BE49-F238E27FC236}">
                <a16:creationId xmlns:a16="http://schemas.microsoft.com/office/drawing/2014/main" id="{EF5F90B5-10CF-A2E0-2E1F-D25DA484562A}"/>
              </a:ext>
            </a:extLst>
          </p:cNvPr>
          <p:cNvSpPr/>
          <p:nvPr/>
        </p:nvSpPr>
        <p:spPr>
          <a:xfrm rot="5400000">
            <a:off x="2017165" y="9393436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0085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Google Shape;418;p21">
            <a:extLst>
              <a:ext uri="{FF2B5EF4-FFF2-40B4-BE49-F238E27FC236}">
                <a16:creationId xmlns:a16="http://schemas.microsoft.com/office/drawing/2014/main" id="{0A196763-0ADE-DEA5-0648-47AD4B6FF9E9}"/>
              </a:ext>
            </a:extLst>
          </p:cNvPr>
          <p:cNvSpPr/>
          <p:nvPr/>
        </p:nvSpPr>
        <p:spPr>
          <a:xfrm rot="5400000">
            <a:off x="2017165" y="9530890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6" name="Google Shape;347;p21">
            <a:extLst>
              <a:ext uri="{FF2B5EF4-FFF2-40B4-BE49-F238E27FC236}">
                <a16:creationId xmlns:a16="http://schemas.microsoft.com/office/drawing/2014/main" id="{CBD65FCD-B7AB-AEF9-2B1E-57DE26FA7E2E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54794" y="7374708"/>
            <a:ext cx="6400193" cy="2688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47;p21">
            <a:extLst>
              <a:ext uri="{FF2B5EF4-FFF2-40B4-BE49-F238E27FC236}">
                <a16:creationId xmlns:a16="http://schemas.microsoft.com/office/drawing/2014/main" id="{407E40CD-A760-FD87-FDBF-06B8FA06E4EA}"/>
              </a:ext>
            </a:extLst>
          </p:cNvPr>
          <p:cNvPicPr preferRelativeResize="0"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4489" y="1029827"/>
            <a:ext cx="3258004" cy="2749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47;p21">
            <a:extLst>
              <a:ext uri="{FF2B5EF4-FFF2-40B4-BE49-F238E27FC236}">
                <a16:creationId xmlns:a16="http://schemas.microsoft.com/office/drawing/2014/main" id="{06035DB3-D761-2B50-31D4-D91277EB8A2C}"/>
              </a:ext>
            </a:extLst>
          </p:cNvPr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8746" y="541638"/>
            <a:ext cx="2787984" cy="2152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419;p21">
            <a:extLst>
              <a:ext uri="{FF2B5EF4-FFF2-40B4-BE49-F238E27FC236}">
                <a16:creationId xmlns:a16="http://schemas.microsoft.com/office/drawing/2014/main" id="{0422641A-3E51-A18D-A33B-CD3B19406FB6}"/>
              </a:ext>
            </a:extLst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841" y="8187609"/>
            <a:ext cx="1095900" cy="1213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" name="Google Shape;421;p21">
            <a:extLst>
              <a:ext uri="{FF2B5EF4-FFF2-40B4-BE49-F238E27FC236}">
                <a16:creationId xmlns:a16="http://schemas.microsoft.com/office/drawing/2014/main" id="{D6168F94-BE36-1670-B526-150849459408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060" y="5793256"/>
            <a:ext cx="1378800" cy="1077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3" name="Google Shape;423;p21">
            <a:extLst>
              <a:ext uri="{FF2B5EF4-FFF2-40B4-BE49-F238E27FC236}">
                <a16:creationId xmlns:a16="http://schemas.microsoft.com/office/drawing/2014/main" id="{55F101B1-5481-CE9F-1130-1DA38F0BAE9F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308" y="3456203"/>
            <a:ext cx="1328400" cy="101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Google Shape;349;p21">
            <a:extLst>
              <a:ext uri="{FF2B5EF4-FFF2-40B4-BE49-F238E27FC236}">
                <a16:creationId xmlns:a16="http://schemas.microsoft.com/office/drawing/2014/main" id="{DD9C282C-34EF-16CA-A7BE-E108AB747E5F}"/>
              </a:ext>
            </a:extLst>
          </p:cNvPr>
          <p:cNvSpPr/>
          <p:nvPr/>
        </p:nvSpPr>
        <p:spPr>
          <a:xfrm>
            <a:off x="1904107" y="4707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 FIRM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351;p21">
            <a:extLst>
              <a:ext uri="{FF2B5EF4-FFF2-40B4-BE49-F238E27FC236}">
                <a16:creationId xmlns:a16="http://schemas.microsoft.com/office/drawing/2014/main" id="{58D9197D-6100-6E9B-4C8D-23793996CC30}"/>
              </a:ext>
            </a:extLst>
          </p:cNvPr>
          <p:cNvSpPr/>
          <p:nvPr/>
        </p:nvSpPr>
        <p:spPr>
          <a:xfrm>
            <a:off x="1942865" y="11421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24742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06DAF8B-8C4A-7A3F-10CA-6AEBF7E5E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133" y="749444"/>
            <a:ext cx="1410900" cy="141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921;p35">
            <a:extLst>
              <a:ext uri="{FF2B5EF4-FFF2-40B4-BE49-F238E27FC236}">
                <a16:creationId xmlns:a16="http://schemas.microsoft.com/office/drawing/2014/main" id="{3ECC31BA-D42C-A3E0-68C4-B0A604EDC829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00" y="9584"/>
            <a:ext cx="18274506" cy="10277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22;p35">
            <a:extLst>
              <a:ext uri="{FF2B5EF4-FFF2-40B4-BE49-F238E27FC236}">
                <a16:creationId xmlns:a16="http://schemas.microsoft.com/office/drawing/2014/main" id="{77ACC15B-6F89-F9DE-8AE3-D6B881D839DE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8370" y="7918624"/>
            <a:ext cx="3875373" cy="193665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69;p14">
            <a:extLst>
              <a:ext uri="{FF2B5EF4-FFF2-40B4-BE49-F238E27FC236}">
                <a16:creationId xmlns:a16="http://schemas.microsoft.com/office/drawing/2014/main" id="{900553E6-CF86-A1D5-4333-37C061F88FA7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Google Shape;928;p35">
            <a:extLst>
              <a:ext uri="{FF2B5EF4-FFF2-40B4-BE49-F238E27FC236}">
                <a16:creationId xmlns:a16="http://schemas.microsoft.com/office/drawing/2014/main" id="{1C75E806-A29A-B6AF-D642-BC79387E7905}"/>
              </a:ext>
            </a:extLst>
          </p:cNvPr>
          <p:cNvSpPr/>
          <p:nvPr/>
        </p:nvSpPr>
        <p:spPr>
          <a:xfrm>
            <a:off x="1918862" y="163788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магнитом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ручки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линейку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929;p35">
            <a:extLst>
              <a:ext uri="{FF2B5EF4-FFF2-40B4-BE49-F238E27FC236}">
                <a16:creationId xmlns:a16="http://schemas.microsoft.com/office/drawing/2014/main" id="{488DADA8-25F4-CBDB-F900-203B842A23DD}"/>
              </a:ext>
            </a:extLst>
          </p:cNvPr>
          <p:cNvSpPr/>
          <p:nvPr/>
        </p:nvSpPr>
        <p:spPr>
          <a:xfrm>
            <a:off x="1905516" y="47726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A5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SOLAS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930;p35">
            <a:extLst>
              <a:ext uri="{FF2B5EF4-FFF2-40B4-BE49-F238E27FC236}">
                <a16:creationId xmlns:a16="http://schemas.microsoft.com/office/drawing/2014/main" id="{B656E090-87F0-E147-6C98-90406E22C9F1}"/>
              </a:ext>
            </a:extLst>
          </p:cNvPr>
          <p:cNvSpPr/>
          <p:nvPr/>
        </p:nvSpPr>
        <p:spPr>
          <a:xfrm>
            <a:off x="1931570" y="1148683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24744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" name="Google Shape;944;p35">
            <a:extLst>
              <a:ext uri="{FF2B5EF4-FFF2-40B4-BE49-F238E27FC236}">
                <a16:creationId xmlns:a16="http://schemas.microsoft.com/office/drawing/2014/main" id="{A36F94A6-7A12-BB6B-D50B-551FDFF61E4A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028" y="201188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46;p35">
            <a:extLst>
              <a:ext uri="{FF2B5EF4-FFF2-40B4-BE49-F238E27FC236}">
                <a16:creationId xmlns:a16="http://schemas.microsoft.com/office/drawing/2014/main" id="{CFE6B100-0EF2-56B4-EDE1-31BD7137D3D6}"/>
              </a:ext>
            </a:extLst>
          </p:cNvPr>
          <p:cNvSpPr/>
          <p:nvPr/>
        </p:nvSpPr>
        <p:spPr>
          <a:xfrm>
            <a:off x="1918862" y="400516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декоративной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полосой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947;p35">
            <a:extLst>
              <a:ext uri="{FF2B5EF4-FFF2-40B4-BE49-F238E27FC236}">
                <a16:creationId xmlns:a16="http://schemas.microsoft.com/office/drawing/2014/main" id="{10EA9656-91DC-2CDE-7A90-B08A08141241}"/>
              </a:ext>
            </a:extLst>
          </p:cNvPr>
          <p:cNvSpPr/>
          <p:nvPr/>
        </p:nvSpPr>
        <p:spPr>
          <a:xfrm>
            <a:off x="1905516" y="289794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MUSE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" name="Google Shape;948;p35">
            <a:extLst>
              <a:ext uri="{FF2B5EF4-FFF2-40B4-BE49-F238E27FC236}">
                <a16:creationId xmlns:a16="http://schemas.microsoft.com/office/drawing/2014/main" id="{F70E0244-3A9B-6EBD-D6B0-99DF0804D38D}"/>
              </a:ext>
            </a:extLst>
          </p:cNvPr>
          <p:cNvSpPr/>
          <p:nvPr/>
        </p:nvSpPr>
        <p:spPr>
          <a:xfrm>
            <a:off x="1931570" y="3569386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24745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4" name="Google Shape;952;p35">
            <a:extLst>
              <a:ext uri="{FF2B5EF4-FFF2-40B4-BE49-F238E27FC236}">
                <a16:creationId xmlns:a16="http://schemas.microsoft.com/office/drawing/2014/main" id="{0CA0A273-696A-7D7F-7F33-E3A9CEC1F75E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728" y="4434706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983;p35">
            <a:extLst>
              <a:ext uri="{FF2B5EF4-FFF2-40B4-BE49-F238E27FC236}">
                <a16:creationId xmlns:a16="http://schemas.microsoft.com/office/drawing/2014/main" id="{FC0B30C7-5235-962E-7B13-E5D66F4C61AD}"/>
              </a:ext>
            </a:extLst>
          </p:cNvPr>
          <p:cNvSpPr/>
          <p:nvPr/>
        </p:nvSpPr>
        <p:spPr>
          <a:xfrm>
            <a:off x="1956270" y="6204552"/>
            <a:ext cx="2244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Размер: 105х75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Google Shape;984;p35">
            <a:extLst>
              <a:ext uri="{FF2B5EF4-FFF2-40B4-BE49-F238E27FC236}">
                <a16:creationId xmlns:a16="http://schemas.microsoft.com/office/drawing/2014/main" id="{D1F6B0D0-DAF9-1A10-83DF-79DED5F1BAE7}"/>
              </a:ext>
            </a:extLst>
          </p:cNvPr>
          <p:cNvSpPr/>
          <p:nvPr/>
        </p:nvSpPr>
        <p:spPr>
          <a:xfrm>
            <a:off x="1936848" y="5415369"/>
            <a:ext cx="2184387" cy="43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4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отделениями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985;p35">
            <a:extLst>
              <a:ext uri="{FF2B5EF4-FFF2-40B4-BE49-F238E27FC236}">
                <a16:creationId xmlns:a16="http://schemas.microsoft.com/office/drawing/2014/main" id="{1D2625F0-65C5-7E48-5F7F-DEA7CA958E9F}"/>
              </a:ext>
            </a:extLst>
          </p:cNvPr>
          <p:cNvSpPr/>
          <p:nvPr/>
        </p:nvSpPr>
        <p:spPr>
          <a:xfrm>
            <a:off x="1930318" y="602382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19732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" name="Google Shape;989;p35">
            <a:extLst>
              <a:ext uri="{FF2B5EF4-FFF2-40B4-BE49-F238E27FC236}">
                <a16:creationId xmlns:a16="http://schemas.microsoft.com/office/drawing/2014/main" id="{0B6E789E-A22B-8AB8-85CA-5D370B2C3EA9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5500" y="6985331"/>
            <a:ext cx="33519" cy="3108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990;p35">
            <a:extLst>
              <a:ext uri="{FF2B5EF4-FFF2-40B4-BE49-F238E27FC236}">
                <a16:creationId xmlns:a16="http://schemas.microsoft.com/office/drawing/2014/main" id="{0C4CBB7E-BBFF-BAAE-78CD-A754A4982430}"/>
              </a:ext>
            </a:extLst>
          </p:cNvPr>
          <p:cNvSpPr/>
          <p:nvPr/>
        </p:nvSpPr>
        <p:spPr>
          <a:xfrm>
            <a:off x="2072250" y="7000458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2080134" y="0"/>
                </a:moveTo>
                <a:lnTo>
                  <a:pt x="242216" y="0"/>
                </a:lnTo>
                <a:lnTo>
                  <a:pt x="238578" y="31903"/>
                </a:lnTo>
                <a:lnTo>
                  <a:pt x="230922" y="62432"/>
                </a:lnTo>
                <a:lnTo>
                  <a:pt x="204738" y="118186"/>
                </a:lnTo>
                <a:lnTo>
                  <a:pt x="165729" y="165265"/>
                </a:lnTo>
                <a:lnTo>
                  <a:pt x="116145" y="201213"/>
                </a:lnTo>
                <a:lnTo>
                  <a:pt x="60925" y="223071"/>
                </a:lnTo>
                <a:lnTo>
                  <a:pt x="0" y="230806"/>
                </a:lnTo>
                <a:lnTo>
                  <a:pt x="0" y="2068445"/>
                </a:lnTo>
                <a:lnTo>
                  <a:pt x="51237" y="2067826"/>
                </a:lnTo>
                <a:lnTo>
                  <a:pt x="102171" y="2065980"/>
                </a:lnTo>
                <a:lnTo>
                  <a:pt x="152787" y="2062920"/>
                </a:lnTo>
                <a:lnTo>
                  <a:pt x="203070" y="2058660"/>
                </a:lnTo>
                <a:lnTo>
                  <a:pt x="253007" y="2053215"/>
                </a:lnTo>
                <a:lnTo>
                  <a:pt x="302583" y="2046599"/>
                </a:lnTo>
                <a:lnTo>
                  <a:pt x="351784" y="2038826"/>
                </a:lnTo>
                <a:lnTo>
                  <a:pt x="400597" y="2029909"/>
                </a:lnTo>
                <a:lnTo>
                  <a:pt x="449006" y="2019865"/>
                </a:lnTo>
                <a:lnTo>
                  <a:pt x="496998" y="2008705"/>
                </a:lnTo>
                <a:lnTo>
                  <a:pt x="544559" y="1996446"/>
                </a:lnTo>
                <a:lnTo>
                  <a:pt x="591674" y="1983100"/>
                </a:lnTo>
                <a:lnTo>
                  <a:pt x="638329" y="1968682"/>
                </a:lnTo>
                <a:lnTo>
                  <a:pt x="684510" y="1953206"/>
                </a:lnTo>
                <a:lnTo>
                  <a:pt x="730203" y="1936687"/>
                </a:lnTo>
                <a:lnTo>
                  <a:pt x="775394" y="1919138"/>
                </a:lnTo>
                <a:lnTo>
                  <a:pt x="820068" y="1900573"/>
                </a:lnTo>
                <a:lnTo>
                  <a:pt x="864211" y="1881008"/>
                </a:lnTo>
                <a:lnTo>
                  <a:pt x="907810" y="1860455"/>
                </a:lnTo>
                <a:lnTo>
                  <a:pt x="950850" y="1838930"/>
                </a:lnTo>
                <a:lnTo>
                  <a:pt x="993317" y="1816446"/>
                </a:lnTo>
                <a:lnTo>
                  <a:pt x="1035196" y="1793017"/>
                </a:lnTo>
                <a:lnTo>
                  <a:pt x="1077820" y="1767830"/>
                </a:lnTo>
                <a:lnTo>
                  <a:pt x="1119784" y="1741667"/>
                </a:lnTo>
                <a:lnTo>
                  <a:pt x="1161075" y="1714542"/>
                </a:lnTo>
                <a:lnTo>
                  <a:pt x="1201675" y="1686472"/>
                </a:lnTo>
                <a:lnTo>
                  <a:pt x="1241571" y="1657471"/>
                </a:lnTo>
                <a:lnTo>
                  <a:pt x="1280744" y="1627557"/>
                </a:lnTo>
                <a:lnTo>
                  <a:pt x="1319181" y="1596744"/>
                </a:lnTo>
                <a:lnTo>
                  <a:pt x="1356865" y="1565047"/>
                </a:lnTo>
                <a:lnTo>
                  <a:pt x="1393781" y="1532483"/>
                </a:lnTo>
                <a:lnTo>
                  <a:pt x="1429913" y="1499068"/>
                </a:lnTo>
                <a:lnTo>
                  <a:pt x="1465245" y="1464816"/>
                </a:lnTo>
                <a:lnTo>
                  <a:pt x="1499762" y="1429744"/>
                </a:lnTo>
                <a:lnTo>
                  <a:pt x="1533448" y="1393867"/>
                </a:lnTo>
                <a:lnTo>
                  <a:pt x="1566287" y="1357200"/>
                </a:lnTo>
                <a:lnTo>
                  <a:pt x="1598263" y="1319760"/>
                </a:lnTo>
                <a:lnTo>
                  <a:pt x="1629362" y="1281562"/>
                </a:lnTo>
                <a:lnTo>
                  <a:pt x="1659567" y="1242621"/>
                </a:lnTo>
                <a:lnTo>
                  <a:pt x="1688862" y="1202954"/>
                </a:lnTo>
                <a:lnTo>
                  <a:pt x="1717232" y="1162576"/>
                </a:lnTo>
                <a:lnTo>
                  <a:pt x="1744662" y="1121502"/>
                </a:lnTo>
                <a:lnTo>
                  <a:pt x="1771135" y="1079748"/>
                </a:lnTo>
                <a:lnTo>
                  <a:pt x="1796635" y="1037330"/>
                </a:lnTo>
                <a:lnTo>
                  <a:pt x="1820492" y="995457"/>
                </a:lnTo>
                <a:lnTo>
                  <a:pt x="1843401" y="952986"/>
                </a:lnTo>
                <a:lnTo>
                  <a:pt x="1865347" y="909931"/>
                </a:lnTo>
                <a:lnTo>
                  <a:pt x="1886315" y="866306"/>
                </a:lnTo>
                <a:lnTo>
                  <a:pt x="1906292" y="822125"/>
                </a:lnTo>
                <a:lnTo>
                  <a:pt x="1925263" y="777404"/>
                </a:lnTo>
                <a:lnTo>
                  <a:pt x="1943213" y="732155"/>
                </a:lnTo>
                <a:lnTo>
                  <a:pt x="1960128" y="686394"/>
                </a:lnTo>
                <a:lnTo>
                  <a:pt x="1975993" y="640136"/>
                </a:lnTo>
                <a:lnTo>
                  <a:pt x="1990794" y="593394"/>
                </a:lnTo>
                <a:lnTo>
                  <a:pt x="2004516" y="546182"/>
                </a:lnTo>
                <a:lnTo>
                  <a:pt x="2017146" y="498516"/>
                </a:lnTo>
                <a:lnTo>
                  <a:pt x="2028668" y="450409"/>
                </a:lnTo>
                <a:lnTo>
                  <a:pt x="2039067" y="401876"/>
                </a:lnTo>
                <a:lnTo>
                  <a:pt x="2048331" y="352932"/>
                </a:lnTo>
                <a:lnTo>
                  <a:pt x="2056443" y="303590"/>
                </a:lnTo>
                <a:lnTo>
                  <a:pt x="2063389" y="253865"/>
                </a:lnTo>
                <a:lnTo>
                  <a:pt x="2069156" y="203771"/>
                </a:lnTo>
                <a:lnTo>
                  <a:pt x="2073728" y="153324"/>
                </a:lnTo>
                <a:lnTo>
                  <a:pt x="2077092" y="102536"/>
                </a:lnTo>
                <a:lnTo>
                  <a:pt x="2079232" y="51423"/>
                </a:lnTo>
                <a:lnTo>
                  <a:pt x="2080134" y="0"/>
                </a:lnTo>
                <a:close/>
              </a:path>
            </a:pathLst>
          </a:custGeom>
          <a:solidFill>
            <a:srgbClr val="DB354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Google Shape;991;p35">
            <a:extLst>
              <a:ext uri="{FF2B5EF4-FFF2-40B4-BE49-F238E27FC236}">
                <a16:creationId xmlns:a16="http://schemas.microsoft.com/office/drawing/2014/main" id="{90CB18FB-20C4-8F42-BE58-547A90F59B2A}"/>
              </a:ext>
            </a:extLst>
          </p:cNvPr>
          <p:cNvSpPr/>
          <p:nvPr/>
        </p:nvSpPr>
        <p:spPr>
          <a:xfrm>
            <a:off x="1928396" y="6855790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2080227" y="0"/>
                </a:moveTo>
                <a:lnTo>
                  <a:pt x="2028411" y="632"/>
                </a:lnTo>
                <a:lnTo>
                  <a:pt x="1976908" y="2521"/>
                </a:lnTo>
                <a:lnTo>
                  <a:pt x="1925732" y="5652"/>
                </a:lnTo>
                <a:lnTo>
                  <a:pt x="1874897" y="10009"/>
                </a:lnTo>
                <a:lnTo>
                  <a:pt x="1824419" y="15578"/>
                </a:lnTo>
                <a:lnTo>
                  <a:pt x="1774312" y="22345"/>
                </a:lnTo>
                <a:lnTo>
                  <a:pt x="1724590" y="30294"/>
                </a:lnTo>
                <a:lnTo>
                  <a:pt x="1675267" y="39411"/>
                </a:lnTo>
                <a:lnTo>
                  <a:pt x="1626360" y="49681"/>
                </a:lnTo>
                <a:lnTo>
                  <a:pt x="1577881" y="61090"/>
                </a:lnTo>
                <a:lnTo>
                  <a:pt x="1529846" y="73622"/>
                </a:lnTo>
                <a:lnTo>
                  <a:pt x="1482270" y="87264"/>
                </a:lnTo>
                <a:lnTo>
                  <a:pt x="1435166" y="102001"/>
                </a:lnTo>
                <a:lnTo>
                  <a:pt x="1388550" y="117817"/>
                </a:lnTo>
                <a:lnTo>
                  <a:pt x="1342436" y="134698"/>
                </a:lnTo>
                <a:lnTo>
                  <a:pt x="1296838" y="152630"/>
                </a:lnTo>
                <a:lnTo>
                  <a:pt x="1251772" y="171598"/>
                </a:lnTo>
                <a:lnTo>
                  <a:pt x="1207251" y="191586"/>
                </a:lnTo>
                <a:lnTo>
                  <a:pt x="1163291" y="212581"/>
                </a:lnTo>
                <a:lnTo>
                  <a:pt x="1119905" y="234568"/>
                </a:lnTo>
                <a:lnTo>
                  <a:pt x="1077110" y="257531"/>
                </a:lnTo>
                <a:lnTo>
                  <a:pt x="1034918" y="281457"/>
                </a:lnTo>
                <a:lnTo>
                  <a:pt x="992112" y="307068"/>
                </a:lnTo>
                <a:lnTo>
                  <a:pt x="949979" y="333669"/>
                </a:lnTo>
                <a:lnTo>
                  <a:pt x="908534" y="361245"/>
                </a:lnTo>
                <a:lnTo>
                  <a:pt x="867795" y="389778"/>
                </a:lnTo>
                <a:lnTo>
                  <a:pt x="827776" y="419253"/>
                </a:lnTo>
                <a:lnTo>
                  <a:pt x="788495" y="449654"/>
                </a:lnTo>
                <a:lnTo>
                  <a:pt x="749967" y="480964"/>
                </a:lnTo>
                <a:lnTo>
                  <a:pt x="712208" y="513168"/>
                </a:lnTo>
                <a:lnTo>
                  <a:pt x="675235" y="546250"/>
                </a:lnTo>
                <a:lnTo>
                  <a:pt x="639064" y="580193"/>
                </a:lnTo>
                <a:lnTo>
                  <a:pt x="603710" y="614981"/>
                </a:lnTo>
                <a:lnTo>
                  <a:pt x="569190" y="650598"/>
                </a:lnTo>
                <a:lnTo>
                  <a:pt x="535519" y="687029"/>
                </a:lnTo>
                <a:lnTo>
                  <a:pt x="502715" y="724256"/>
                </a:lnTo>
                <a:lnTo>
                  <a:pt x="470793" y="762264"/>
                </a:lnTo>
                <a:lnTo>
                  <a:pt x="439768" y="801037"/>
                </a:lnTo>
                <a:lnTo>
                  <a:pt x="409658" y="840559"/>
                </a:lnTo>
                <a:lnTo>
                  <a:pt x="380479" y="880813"/>
                </a:lnTo>
                <a:lnTo>
                  <a:pt x="352246" y="921784"/>
                </a:lnTo>
                <a:lnTo>
                  <a:pt x="324975" y="963455"/>
                </a:lnTo>
                <a:lnTo>
                  <a:pt x="298684" y="1005810"/>
                </a:lnTo>
                <a:lnTo>
                  <a:pt x="273386" y="1048833"/>
                </a:lnTo>
                <a:lnTo>
                  <a:pt x="249047" y="1092586"/>
                </a:lnTo>
                <a:lnTo>
                  <a:pt x="225738" y="1136977"/>
                </a:lnTo>
                <a:lnTo>
                  <a:pt x="203474" y="1181989"/>
                </a:lnTo>
                <a:lnTo>
                  <a:pt x="182273" y="1227607"/>
                </a:lnTo>
                <a:lnTo>
                  <a:pt x="162149" y="1273814"/>
                </a:lnTo>
                <a:lnTo>
                  <a:pt x="143120" y="1320596"/>
                </a:lnTo>
                <a:lnTo>
                  <a:pt x="125202" y="1367934"/>
                </a:lnTo>
                <a:lnTo>
                  <a:pt x="108410" y="1415814"/>
                </a:lnTo>
                <a:lnTo>
                  <a:pt x="92761" y="1464220"/>
                </a:lnTo>
                <a:lnTo>
                  <a:pt x="78271" y="1513135"/>
                </a:lnTo>
                <a:lnTo>
                  <a:pt x="64956" y="1562543"/>
                </a:lnTo>
                <a:lnTo>
                  <a:pt x="52833" y="1612428"/>
                </a:lnTo>
                <a:lnTo>
                  <a:pt x="41917" y="1662775"/>
                </a:lnTo>
                <a:lnTo>
                  <a:pt x="32224" y="1713567"/>
                </a:lnTo>
                <a:lnTo>
                  <a:pt x="23772" y="1764788"/>
                </a:lnTo>
                <a:lnTo>
                  <a:pt x="16575" y="1816422"/>
                </a:lnTo>
                <a:lnTo>
                  <a:pt x="10651" y="1868453"/>
                </a:lnTo>
                <a:lnTo>
                  <a:pt x="6015" y="1920865"/>
                </a:lnTo>
                <a:lnTo>
                  <a:pt x="2684" y="1973642"/>
                </a:lnTo>
                <a:lnTo>
                  <a:pt x="673" y="2026768"/>
                </a:lnTo>
                <a:lnTo>
                  <a:pt x="0" y="2080227"/>
                </a:lnTo>
                <a:lnTo>
                  <a:pt x="92" y="2092008"/>
                </a:lnTo>
                <a:lnTo>
                  <a:pt x="1838010" y="2092008"/>
                </a:lnTo>
                <a:lnTo>
                  <a:pt x="1837824" y="2088112"/>
                </a:lnTo>
                <a:lnTo>
                  <a:pt x="1837731" y="2080227"/>
                </a:lnTo>
                <a:lnTo>
                  <a:pt x="1844909" y="2021528"/>
                </a:lnTo>
                <a:lnTo>
                  <a:pt x="1865376" y="1967977"/>
                </a:lnTo>
                <a:lnTo>
                  <a:pt x="1903191" y="1914532"/>
                </a:lnTo>
                <a:lnTo>
                  <a:pt x="1953877" y="1873261"/>
                </a:lnTo>
                <a:lnTo>
                  <a:pt x="2013503" y="1847043"/>
                </a:lnTo>
                <a:lnTo>
                  <a:pt x="2080227" y="1837731"/>
                </a:lnTo>
                <a:lnTo>
                  <a:pt x="2080227" y="0"/>
                </a:lnTo>
                <a:close/>
              </a:path>
            </a:pathLst>
          </a:custGeom>
          <a:solidFill>
            <a:srgbClr val="6E6E6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3" name="Google Shape;992;p35">
            <a:extLst>
              <a:ext uri="{FF2B5EF4-FFF2-40B4-BE49-F238E27FC236}">
                <a16:creationId xmlns:a16="http://schemas.microsoft.com/office/drawing/2014/main" id="{1309C87E-C129-E896-A4C0-F00C4F20165C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5481" y="6991881"/>
            <a:ext cx="16769" cy="8577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993;p35">
            <a:extLst>
              <a:ext uri="{FF2B5EF4-FFF2-40B4-BE49-F238E27FC236}">
                <a16:creationId xmlns:a16="http://schemas.microsoft.com/office/drawing/2014/main" id="{35EABB49-66AF-2BB0-8139-B80E68AFD2FA}"/>
              </a:ext>
            </a:extLst>
          </p:cNvPr>
          <p:cNvSpPr/>
          <p:nvPr/>
        </p:nvSpPr>
        <p:spPr>
          <a:xfrm>
            <a:off x="2072250" y="6855790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0" y="0"/>
                </a:moveTo>
                <a:lnTo>
                  <a:pt x="0" y="1837731"/>
                </a:lnTo>
                <a:lnTo>
                  <a:pt x="34092" y="1840113"/>
                </a:lnTo>
                <a:lnTo>
                  <a:pt x="66723" y="1847043"/>
                </a:lnTo>
                <a:lnTo>
                  <a:pt x="126349" y="1873261"/>
                </a:lnTo>
                <a:lnTo>
                  <a:pt x="177047" y="1914532"/>
                </a:lnTo>
                <a:lnTo>
                  <a:pt x="214943" y="1967977"/>
                </a:lnTo>
                <a:lnTo>
                  <a:pt x="235328" y="2021528"/>
                </a:lnTo>
                <a:lnTo>
                  <a:pt x="242495" y="2080227"/>
                </a:lnTo>
                <a:lnTo>
                  <a:pt x="242216" y="2092008"/>
                </a:lnTo>
                <a:lnTo>
                  <a:pt x="2080134" y="2092008"/>
                </a:lnTo>
                <a:lnTo>
                  <a:pt x="2079553" y="2026780"/>
                </a:lnTo>
                <a:lnTo>
                  <a:pt x="2077542" y="1973664"/>
                </a:lnTo>
                <a:lnTo>
                  <a:pt x="2074211" y="1920894"/>
                </a:lnTo>
                <a:lnTo>
                  <a:pt x="2069575" y="1868488"/>
                </a:lnTo>
                <a:lnTo>
                  <a:pt x="2063651" y="1816460"/>
                </a:lnTo>
                <a:lnTo>
                  <a:pt x="2056454" y="1764828"/>
                </a:lnTo>
                <a:lnTo>
                  <a:pt x="2048002" y="1713608"/>
                </a:lnTo>
                <a:lnTo>
                  <a:pt x="2038310" y="1662815"/>
                </a:lnTo>
                <a:lnTo>
                  <a:pt x="2027394" y="1612467"/>
                </a:lnTo>
                <a:lnTo>
                  <a:pt x="2015270" y="1562579"/>
                </a:lnTo>
                <a:lnTo>
                  <a:pt x="2001955" y="1513168"/>
                </a:lnTo>
                <a:lnTo>
                  <a:pt x="1987465" y="1464249"/>
                </a:lnTo>
                <a:lnTo>
                  <a:pt x="1971816" y="1415839"/>
                </a:lnTo>
                <a:lnTo>
                  <a:pt x="1955024" y="1367955"/>
                </a:lnTo>
                <a:lnTo>
                  <a:pt x="1937106" y="1320612"/>
                </a:lnTo>
                <a:lnTo>
                  <a:pt x="1918077" y="1273826"/>
                </a:lnTo>
                <a:lnTo>
                  <a:pt x="1897953" y="1227615"/>
                </a:lnTo>
                <a:lnTo>
                  <a:pt x="1876752" y="1181994"/>
                </a:lnTo>
                <a:lnTo>
                  <a:pt x="1854488" y="1136979"/>
                </a:lnTo>
                <a:lnTo>
                  <a:pt x="1831179" y="1092587"/>
                </a:lnTo>
                <a:lnTo>
                  <a:pt x="1806840" y="1048833"/>
                </a:lnTo>
                <a:lnTo>
                  <a:pt x="1781543" y="1005810"/>
                </a:lnTo>
                <a:lnTo>
                  <a:pt x="1755253" y="963455"/>
                </a:lnTo>
                <a:lnTo>
                  <a:pt x="1727985" y="921784"/>
                </a:lnTo>
                <a:lnTo>
                  <a:pt x="1699755" y="880813"/>
                </a:lnTo>
                <a:lnTo>
                  <a:pt x="1670579" y="840559"/>
                </a:lnTo>
                <a:lnTo>
                  <a:pt x="1640473" y="801037"/>
                </a:lnTo>
                <a:lnTo>
                  <a:pt x="1609453" y="762264"/>
                </a:lnTo>
                <a:lnTo>
                  <a:pt x="1577535" y="724256"/>
                </a:lnTo>
                <a:lnTo>
                  <a:pt x="1544734" y="687029"/>
                </a:lnTo>
                <a:lnTo>
                  <a:pt x="1511068" y="650598"/>
                </a:lnTo>
                <a:lnTo>
                  <a:pt x="1476551" y="614981"/>
                </a:lnTo>
                <a:lnTo>
                  <a:pt x="1441200" y="580193"/>
                </a:lnTo>
                <a:lnTo>
                  <a:pt x="1405031" y="546250"/>
                </a:lnTo>
                <a:lnTo>
                  <a:pt x="1368059" y="513168"/>
                </a:lnTo>
                <a:lnTo>
                  <a:pt x="1330300" y="480964"/>
                </a:lnTo>
                <a:lnTo>
                  <a:pt x="1291771" y="449654"/>
                </a:lnTo>
                <a:lnTo>
                  <a:pt x="1252488" y="419253"/>
                </a:lnTo>
                <a:lnTo>
                  <a:pt x="1212465" y="389778"/>
                </a:lnTo>
                <a:lnTo>
                  <a:pt x="1171720" y="361245"/>
                </a:lnTo>
                <a:lnTo>
                  <a:pt x="1130268" y="333669"/>
                </a:lnTo>
                <a:lnTo>
                  <a:pt x="1088126" y="307068"/>
                </a:lnTo>
                <a:lnTo>
                  <a:pt x="1045308" y="281457"/>
                </a:lnTo>
                <a:lnTo>
                  <a:pt x="1003116" y="257531"/>
                </a:lnTo>
                <a:lnTo>
                  <a:pt x="960319" y="234568"/>
                </a:lnTo>
                <a:lnTo>
                  <a:pt x="916931" y="212581"/>
                </a:lnTo>
                <a:lnTo>
                  <a:pt x="872968" y="191586"/>
                </a:lnTo>
                <a:lnTo>
                  <a:pt x="828443" y="171598"/>
                </a:lnTo>
                <a:lnTo>
                  <a:pt x="783373" y="152630"/>
                </a:lnTo>
                <a:lnTo>
                  <a:pt x="737771" y="134698"/>
                </a:lnTo>
                <a:lnTo>
                  <a:pt x="691653" y="117817"/>
                </a:lnTo>
                <a:lnTo>
                  <a:pt x="645033" y="102001"/>
                </a:lnTo>
                <a:lnTo>
                  <a:pt x="597925" y="87264"/>
                </a:lnTo>
                <a:lnTo>
                  <a:pt x="550345" y="73622"/>
                </a:lnTo>
                <a:lnTo>
                  <a:pt x="502307" y="61090"/>
                </a:lnTo>
                <a:lnTo>
                  <a:pt x="453827" y="49681"/>
                </a:lnTo>
                <a:lnTo>
                  <a:pt x="404918" y="39411"/>
                </a:lnTo>
                <a:lnTo>
                  <a:pt x="355595" y="30294"/>
                </a:lnTo>
                <a:lnTo>
                  <a:pt x="305874" y="22345"/>
                </a:lnTo>
                <a:lnTo>
                  <a:pt x="255769" y="15578"/>
                </a:lnTo>
                <a:lnTo>
                  <a:pt x="205295" y="10009"/>
                </a:lnTo>
                <a:lnTo>
                  <a:pt x="154466" y="5652"/>
                </a:lnTo>
                <a:lnTo>
                  <a:pt x="103297" y="2521"/>
                </a:lnTo>
                <a:lnTo>
                  <a:pt x="51804" y="6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Google Shape;994;p35">
            <a:extLst>
              <a:ext uri="{FF2B5EF4-FFF2-40B4-BE49-F238E27FC236}">
                <a16:creationId xmlns:a16="http://schemas.microsoft.com/office/drawing/2014/main" id="{BBEB67AA-6DED-F090-3BF0-5DB485A46D42}"/>
              </a:ext>
            </a:extLst>
          </p:cNvPr>
          <p:cNvSpPr/>
          <p:nvPr/>
        </p:nvSpPr>
        <p:spPr>
          <a:xfrm>
            <a:off x="1928403" y="7000458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1837917" y="0"/>
                </a:moveTo>
                <a:lnTo>
                  <a:pt x="0" y="0"/>
                </a:lnTo>
                <a:lnTo>
                  <a:pt x="901" y="51423"/>
                </a:lnTo>
                <a:lnTo>
                  <a:pt x="3039" y="102536"/>
                </a:lnTo>
                <a:lnTo>
                  <a:pt x="6400" y="153324"/>
                </a:lnTo>
                <a:lnTo>
                  <a:pt x="10970" y="203771"/>
                </a:lnTo>
                <a:lnTo>
                  <a:pt x="16733" y="253865"/>
                </a:lnTo>
                <a:lnTo>
                  <a:pt x="23676" y="303590"/>
                </a:lnTo>
                <a:lnTo>
                  <a:pt x="31784" y="352932"/>
                </a:lnTo>
                <a:lnTo>
                  <a:pt x="41043" y="401876"/>
                </a:lnTo>
                <a:lnTo>
                  <a:pt x="51438" y="450409"/>
                </a:lnTo>
                <a:lnTo>
                  <a:pt x="62956" y="498516"/>
                </a:lnTo>
                <a:lnTo>
                  <a:pt x="75582" y="546182"/>
                </a:lnTo>
                <a:lnTo>
                  <a:pt x="89302" y="593394"/>
                </a:lnTo>
                <a:lnTo>
                  <a:pt x="104101" y="640136"/>
                </a:lnTo>
                <a:lnTo>
                  <a:pt x="119965" y="686394"/>
                </a:lnTo>
                <a:lnTo>
                  <a:pt x="136879" y="732155"/>
                </a:lnTo>
                <a:lnTo>
                  <a:pt x="154830" y="777404"/>
                </a:lnTo>
                <a:lnTo>
                  <a:pt x="173803" y="822125"/>
                </a:lnTo>
                <a:lnTo>
                  <a:pt x="193784" y="866306"/>
                </a:lnTo>
                <a:lnTo>
                  <a:pt x="214758" y="909931"/>
                </a:lnTo>
                <a:lnTo>
                  <a:pt x="236712" y="952986"/>
                </a:lnTo>
                <a:lnTo>
                  <a:pt x="259630" y="995457"/>
                </a:lnTo>
                <a:lnTo>
                  <a:pt x="283498" y="1037330"/>
                </a:lnTo>
                <a:lnTo>
                  <a:pt x="308987" y="1079748"/>
                </a:lnTo>
                <a:lnTo>
                  <a:pt x="335451" y="1121502"/>
                </a:lnTo>
                <a:lnTo>
                  <a:pt x="362873" y="1162576"/>
                </a:lnTo>
                <a:lnTo>
                  <a:pt x="391237" y="1202954"/>
                </a:lnTo>
                <a:lnTo>
                  <a:pt x="420529" y="1242621"/>
                </a:lnTo>
                <a:lnTo>
                  <a:pt x="450731" y="1281562"/>
                </a:lnTo>
                <a:lnTo>
                  <a:pt x="481829" y="1319760"/>
                </a:lnTo>
                <a:lnTo>
                  <a:pt x="513806" y="1357200"/>
                </a:lnTo>
                <a:lnTo>
                  <a:pt x="546646" y="1393867"/>
                </a:lnTo>
                <a:lnTo>
                  <a:pt x="580334" y="1429744"/>
                </a:lnTo>
                <a:lnTo>
                  <a:pt x="614853" y="1464816"/>
                </a:lnTo>
                <a:lnTo>
                  <a:pt x="650189" y="1499068"/>
                </a:lnTo>
                <a:lnTo>
                  <a:pt x="686325" y="1532483"/>
                </a:lnTo>
                <a:lnTo>
                  <a:pt x="723245" y="1565047"/>
                </a:lnTo>
                <a:lnTo>
                  <a:pt x="760933" y="1596744"/>
                </a:lnTo>
                <a:lnTo>
                  <a:pt x="799374" y="1627557"/>
                </a:lnTo>
                <a:lnTo>
                  <a:pt x="838552" y="1657471"/>
                </a:lnTo>
                <a:lnTo>
                  <a:pt x="878450" y="1686472"/>
                </a:lnTo>
                <a:lnTo>
                  <a:pt x="919054" y="1714542"/>
                </a:lnTo>
                <a:lnTo>
                  <a:pt x="960347" y="1741667"/>
                </a:lnTo>
                <a:lnTo>
                  <a:pt x="1002313" y="1767830"/>
                </a:lnTo>
                <a:lnTo>
                  <a:pt x="1044937" y="1793017"/>
                </a:lnTo>
                <a:lnTo>
                  <a:pt x="1086804" y="1816446"/>
                </a:lnTo>
                <a:lnTo>
                  <a:pt x="1129260" y="1838930"/>
                </a:lnTo>
                <a:lnTo>
                  <a:pt x="1172290" y="1860455"/>
                </a:lnTo>
                <a:lnTo>
                  <a:pt x="1215881" y="1881008"/>
                </a:lnTo>
                <a:lnTo>
                  <a:pt x="1260017" y="1900573"/>
                </a:lnTo>
                <a:lnTo>
                  <a:pt x="1304685" y="1919138"/>
                </a:lnTo>
                <a:lnTo>
                  <a:pt x="1349870" y="1936687"/>
                </a:lnTo>
                <a:lnTo>
                  <a:pt x="1395559" y="1953206"/>
                </a:lnTo>
                <a:lnTo>
                  <a:pt x="1441737" y="1968682"/>
                </a:lnTo>
                <a:lnTo>
                  <a:pt x="1488391" y="1983100"/>
                </a:lnTo>
                <a:lnTo>
                  <a:pt x="1535505" y="1996446"/>
                </a:lnTo>
                <a:lnTo>
                  <a:pt x="1583066" y="2008705"/>
                </a:lnTo>
                <a:lnTo>
                  <a:pt x="1631060" y="2019865"/>
                </a:lnTo>
                <a:lnTo>
                  <a:pt x="1679472" y="2029909"/>
                </a:lnTo>
                <a:lnTo>
                  <a:pt x="1728289" y="2038826"/>
                </a:lnTo>
                <a:lnTo>
                  <a:pt x="1777495" y="2046599"/>
                </a:lnTo>
                <a:lnTo>
                  <a:pt x="1827078" y="2053215"/>
                </a:lnTo>
                <a:lnTo>
                  <a:pt x="1877022" y="2058660"/>
                </a:lnTo>
                <a:lnTo>
                  <a:pt x="1927314" y="2062920"/>
                </a:lnTo>
                <a:lnTo>
                  <a:pt x="1977939" y="2065980"/>
                </a:lnTo>
                <a:lnTo>
                  <a:pt x="2028884" y="2067826"/>
                </a:lnTo>
                <a:lnTo>
                  <a:pt x="2080134" y="2068445"/>
                </a:lnTo>
                <a:lnTo>
                  <a:pt x="2080134" y="230806"/>
                </a:lnTo>
                <a:lnTo>
                  <a:pt x="2049071" y="228830"/>
                </a:lnTo>
                <a:lnTo>
                  <a:pt x="2019209" y="223071"/>
                </a:lnTo>
                <a:lnTo>
                  <a:pt x="1963988" y="201213"/>
                </a:lnTo>
                <a:lnTo>
                  <a:pt x="1914404" y="165265"/>
                </a:lnTo>
                <a:lnTo>
                  <a:pt x="1875395" y="118186"/>
                </a:lnTo>
                <a:lnTo>
                  <a:pt x="1849211" y="62432"/>
                </a:lnTo>
                <a:lnTo>
                  <a:pt x="1841555" y="31903"/>
                </a:lnTo>
                <a:lnTo>
                  <a:pt x="1837917" y="0"/>
                </a:lnTo>
                <a:close/>
              </a:path>
            </a:pathLst>
          </a:custGeom>
          <a:solidFill>
            <a:srgbClr val="233B7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Google Shape;995;p35">
            <a:extLst>
              <a:ext uri="{FF2B5EF4-FFF2-40B4-BE49-F238E27FC236}">
                <a16:creationId xmlns:a16="http://schemas.microsoft.com/office/drawing/2014/main" id="{51B400CC-0DFB-32EE-74D8-FCCDC9A32284}"/>
              </a:ext>
            </a:extLst>
          </p:cNvPr>
          <p:cNvSpPr/>
          <p:nvPr/>
        </p:nvSpPr>
        <p:spPr>
          <a:xfrm>
            <a:off x="2055481" y="6982874"/>
            <a:ext cx="32747" cy="32747"/>
          </a:xfrm>
          <a:custGeom>
            <a:avLst/>
            <a:gdLst/>
            <a:ahLst/>
            <a:cxnLst/>
            <a:rect l="l" t="t" r="r" b="b"/>
            <a:pathLst>
              <a:path w="485140" h="485139" extrusionOk="0">
                <a:moveTo>
                  <a:pt x="242495" y="0"/>
                </a:moveTo>
                <a:lnTo>
                  <a:pt x="175771" y="9311"/>
                </a:lnTo>
                <a:lnTo>
                  <a:pt x="116145" y="35530"/>
                </a:lnTo>
                <a:lnTo>
                  <a:pt x="65459" y="76800"/>
                </a:lnTo>
                <a:lnTo>
                  <a:pt x="27644" y="130246"/>
                </a:lnTo>
                <a:lnTo>
                  <a:pt x="7177" y="183796"/>
                </a:lnTo>
                <a:lnTo>
                  <a:pt x="0" y="242495"/>
                </a:lnTo>
                <a:lnTo>
                  <a:pt x="278" y="254276"/>
                </a:lnTo>
                <a:lnTo>
                  <a:pt x="11572" y="316709"/>
                </a:lnTo>
                <a:lnTo>
                  <a:pt x="37756" y="372463"/>
                </a:lnTo>
                <a:lnTo>
                  <a:pt x="76765" y="419542"/>
                </a:lnTo>
                <a:lnTo>
                  <a:pt x="126349" y="455490"/>
                </a:lnTo>
                <a:lnTo>
                  <a:pt x="181569" y="477348"/>
                </a:lnTo>
                <a:lnTo>
                  <a:pt x="242495" y="485083"/>
                </a:lnTo>
                <a:lnTo>
                  <a:pt x="273558" y="483107"/>
                </a:lnTo>
                <a:lnTo>
                  <a:pt x="331856" y="468058"/>
                </a:lnTo>
                <a:lnTo>
                  <a:pt x="384615" y="439047"/>
                </a:lnTo>
                <a:lnTo>
                  <a:pt x="429190" y="397255"/>
                </a:lnTo>
                <a:lnTo>
                  <a:pt x="462039" y="345569"/>
                </a:lnTo>
                <a:lnTo>
                  <a:pt x="481073" y="286180"/>
                </a:lnTo>
                <a:lnTo>
                  <a:pt x="484990" y="242495"/>
                </a:lnTo>
                <a:lnTo>
                  <a:pt x="483164" y="212615"/>
                </a:lnTo>
                <a:lnTo>
                  <a:pt x="469179" y="156264"/>
                </a:lnTo>
                <a:lnTo>
                  <a:pt x="440256" y="102179"/>
                </a:lnTo>
                <a:lnTo>
                  <a:pt x="395628" y="54464"/>
                </a:lnTo>
                <a:lnTo>
                  <a:pt x="340075" y="20468"/>
                </a:lnTo>
                <a:lnTo>
                  <a:pt x="276587" y="2381"/>
                </a:lnTo>
                <a:lnTo>
                  <a:pt x="24249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Google Shape;996;p35">
            <a:extLst>
              <a:ext uri="{FF2B5EF4-FFF2-40B4-BE49-F238E27FC236}">
                <a16:creationId xmlns:a16="http://schemas.microsoft.com/office/drawing/2014/main" id="{AA8D8BAF-D723-5A86-F4A7-98C9369FEA37}"/>
              </a:ext>
            </a:extLst>
          </p:cNvPr>
          <p:cNvSpPr/>
          <p:nvPr/>
        </p:nvSpPr>
        <p:spPr>
          <a:xfrm>
            <a:off x="2002023" y="6930939"/>
            <a:ext cx="139200" cy="13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2" name="Google Shape;922;p35">
            <a:extLst>
              <a:ext uri="{FF2B5EF4-FFF2-40B4-BE49-F238E27FC236}">
                <a16:creationId xmlns:a16="http://schemas.microsoft.com/office/drawing/2014/main" id="{0670095A-0C33-16DB-78B2-F63FCFBA42E3}"/>
              </a:ext>
            </a:extLst>
          </p:cNvPr>
          <p:cNvPicPr preferRelativeResize="0"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161" y="7398989"/>
            <a:ext cx="1712559" cy="2410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922;p35">
            <a:extLst>
              <a:ext uri="{FF2B5EF4-FFF2-40B4-BE49-F238E27FC236}">
                <a16:creationId xmlns:a16="http://schemas.microsoft.com/office/drawing/2014/main" id="{00E953E2-CB0C-C1B3-DE7D-894657C507B3}"/>
              </a:ext>
            </a:extLst>
          </p:cNvPr>
          <p:cNvPicPr preferRelativeResize="0"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15018" y="2644855"/>
            <a:ext cx="2639617" cy="3093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922;p35">
            <a:extLst>
              <a:ext uri="{FF2B5EF4-FFF2-40B4-BE49-F238E27FC236}">
                <a16:creationId xmlns:a16="http://schemas.microsoft.com/office/drawing/2014/main" id="{5A5A9DCB-38C4-A534-5C60-7DDC283FC374}"/>
              </a:ext>
            </a:extLst>
          </p:cNvPr>
          <p:cNvPicPr preferRelativeResize="0"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3842" y="149333"/>
            <a:ext cx="3214748" cy="192798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393;p21">
            <a:extLst>
              <a:ext uri="{FF2B5EF4-FFF2-40B4-BE49-F238E27FC236}">
                <a16:creationId xmlns:a16="http://schemas.microsoft.com/office/drawing/2014/main" id="{22AB27A8-87A4-8753-A1C3-E5796084C579}"/>
              </a:ext>
            </a:extLst>
          </p:cNvPr>
          <p:cNvSpPr/>
          <p:nvPr/>
        </p:nvSpPr>
        <p:spPr>
          <a:xfrm>
            <a:off x="1930150" y="89693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Размер: 90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x130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мм.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" name="Google Shape;394;p21">
            <a:extLst>
              <a:ext uri="{FF2B5EF4-FFF2-40B4-BE49-F238E27FC236}">
                <a16:creationId xmlns:a16="http://schemas.microsoft.com/office/drawing/2014/main" id="{B81F681D-1EA6-E933-1472-ACF49D53D14D}"/>
              </a:ext>
            </a:extLst>
          </p:cNvPr>
          <p:cNvSpPr/>
          <p:nvPr/>
        </p:nvSpPr>
        <p:spPr>
          <a:xfrm>
            <a:off x="1904107" y="78621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автодокументов</a:t>
            </a:r>
            <a:endParaRPr lang="ru-RU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" name="Google Shape;396;p21">
            <a:extLst>
              <a:ext uri="{FF2B5EF4-FFF2-40B4-BE49-F238E27FC236}">
                <a16:creationId xmlns:a16="http://schemas.microsoft.com/office/drawing/2014/main" id="{E4BEC405-C059-6072-650F-2A26C4A7ECC4}"/>
              </a:ext>
            </a:extLst>
          </p:cNvPr>
          <p:cNvSpPr/>
          <p:nvPr/>
        </p:nvSpPr>
        <p:spPr>
          <a:xfrm>
            <a:off x="1942881" y="853355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19733</a:t>
            </a:r>
          </a:p>
        </p:txBody>
      </p:sp>
      <p:pic>
        <p:nvPicPr>
          <p:cNvPr id="50" name="Google Shape;1003;p35">
            <a:extLst>
              <a:ext uri="{FF2B5EF4-FFF2-40B4-BE49-F238E27FC236}">
                <a16:creationId xmlns:a16="http://schemas.microsoft.com/office/drawing/2014/main" id="{7D7D6E80-7E6B-5B91-4A21-1C3478974E98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3374" y="9486167"/>
            <a:ext cx="33519" cy="3108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1004;p35">
            <a:extLst>
              <a:ext uri="{FF2B5EF4-FFF2-40B4-BE49-F238E27FC236}">
                <a16:creationId xmlns:a16="http://schemas.microsoft.com/office/drawing/2014/main" id="{DEFBDF65-DC39-7E03-97FA-18015686646A}"/>
              </a:ext>
            </a:extLst>
          </p:cNvPr>
          <p:cNvSpPr/>
          <p:nvPr/>
        </p:nvSpPr>
        <p:spPr>
          <a:xfrm>
            <a:off x="2100124" y="9501294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2080134" y="0"/>
                </a:moveTo>
                <a:lnTo>
                  <a:pt x="242216" y="0"/>
                </a:lnTo>
                <a:lnTo>
                  <a:pt x="238578" y="31903"/>
                </a:lnTo>
                <a:lnTo>
                  <a:pt x="230922" y="62432"/>
                </a:lnTo>
                <a:lnTo>
                  <a:pt x="204738" y="118186"/>
                </a:lnTo>
                <a:lnTo>
                  <a:pt x="165729" y="165265"/>
                </a:lnTo>
                <a:lnTo>
                  <a:pt x="116145" y="201213"/>
                </a:lnTo>
                <a:lnTo>
                  <a:pt x="60925" y="223071"/>
                </a:lnTo>
                <a:lnTo>
                  <a:pt x="0" y="230806"/>
                </a:lnTo>
                <a:lnTo>
                  <a:pt x="0" y="2068445"/>
                </a:lnTo>
                <a:lnTo>
                  <a:pt x="51237" y="2067826"/>
                </a:lnTo>
                <a:lnTo>
                  <a:pt x="102171" y="2065980"/>
                </a:lnTo>
                <a:lnTo>
                  <a:pt x="152787" y="2062920"/>
                </a:lnTo>
                <a:lnTo>
                  <a:pt x="203070" y="2058660"/>
                </a:lnTo>
                <a:lnTo>
                  <a:pt x="253007" y="2053215"/>
                </a:lnTo>
                <a:lnTo>
                  <a:pt x="302583" y="2046599"/>
                </a:lnTo>
                <a:lnTo>
                  <a:pt x="351784" y="2038826"/>
                </a:lnTo>
                <a:lnTo>
                  <a:pt x="400597" y="2029909"/>
                </a:lnTo>
                <a:lnTo>
                  <a:pt x="449006" y="2019865"/>
                </a:lnTo>
                <a:lnTo>
                  <a:pt x="496998" y="2008705"/>
                </a:lnTo>
                <a:lnTo>
                  <a:pt x="544559" y="1996446"/>
                </a:lnTo>
                <a:lnTo>
                  <a:pt x="591674" y="1983100"/>
                </a:lnTo>
                <a:lnTo>
                  <a:pt x="638329" y="1968682"/>
                </a:lnTo>
                <a:lnTo>
                  <a:pt x="684510" y="1953206"/>
                </a:lnTo>
                <a:lnTo>
                  <a:pt x="730203" y="1936687"/>
                </a:lnTo>
                <a:lnTo>
                  <a:pt x="775394" y="1919138"/>
                </a:lnTo>
                <a:lnTo>
                  <a:pt x="820068" y="1900573"/>
                </a:lnTo>
                <a:lnTo>
                  <a:pt x="864211" y="1881008"/>
                </a:lnTo>
                <a:lnTo>
                  <a:pt x="907810" y="1860455"/>
                </a:lnTo>
                <a:lnTo>
                  <a:pt x="950850" y="1838930"/>
                </a:lnTo>
                <a:lnTo>
                  <a:pt x="993317" y="1816446"/>
                </a:lnTo>
                <a:lnTo>
                  <a:pt x="1035196" y="1793017"/>
                </a:lnTo>
                <a:lnTo>
                  <a:pt x="1077820" y="1767830"/>
                </a:lnTo>
                <a:lnTo>
                  <a:pt x="1119784" y="1741667"/>
                </a:lnTo>
                <a:lnTo>
                  <a:pt x="1161075" y="1714542"/>
                </a:lnTo>
                <a:lnTo>
                  <a:pt x="1201675" y="1686472"/>
                </a:lnTo>
                <a:lnTo>
                  <a:pt x="1241571" y="1657471"/>
                </a:lnTo>
                <a:lnTo>
                  <a:pt x="1280744" y="1627557"/>
                </a:lnTo>
                <a:lnTo>
                  <a:pt x="1319181" y="1596744"/>
                </a:lnTo>
                <a:lnTo>
                  <a:pt x="1356865" y="1565047"/>
                </a:lnTo>
                <a:lnTo>
                  <a:pt x="1393781" y="1532483"/>
                </a:lnTo>
                <a:lnTo>
                  <a:pt x="1429913" y="1499068"/>
                </a:lnTo>
                <a:lnTo>
                  <a:pt x="1465245" y="1464816"/>
                </a:lnTo>
                <a:lnTo>
                  <a:pt x="1499762" y="1429744"/>
                </a:lnTo>
                <a:lnTo>
                  <a:pt x="1533448" y="1393867"/>
                </a:lnTo>
                <a:lnTo>
                  <a:pt x="1566287" y="1357200"/>
                </a:lnTo>
                <a:lnTo>
                  <a:pt x="1598263" y="1319760"/>
                </a:lnTo>
                <a:lnTo>
                  <a:pt x="1629362" y="1281562"/>
                </a:lnTo>
                <a:lnTo>
                  <a:pt x="1659567" y="1242621"/>
                </a:lnTo>
                <a:lnTo>
                  <a:pt x="1688862" y="1202954"/>
                </a:lnTo>
                <a:lnTo>
                  <a:pt x="1717232" y="1162576"/>
                </a:lnTo>
                <a:lnTo>
                  <a:pt x="1744662" y="1121502"/>
                </a:lnTo>
                <a:lnTo>
                  <a:pt x="1771135" y="1079748"/>
                </a:lnTo>
                <a:lnTo>
                  <a:pt x="1796635" y="1037330"/>
                </a:lnTo>
                <a:lnTo>
                  <a:pt x="1820492" y="995457"/>
                </a:lnTo>
                <a:lnTo>
                  <a:pt x="1843401" y="952986"/>
                </a:lnTo>
                <a:lnTo>
                  <a:pt x="1865347" y="909931"/>
                </a:lnTo>
                <a:lnTo>
                  <a:pt x="1886315" y="866306"/>
                </a:lnTo>
                <a:lnTo>
                  <a:pt x="1906292" y="822125"/>
                </a:lnTo>
                <a:lnTo>
                  <a:pt x="1925263" y="777404"/>
                </a:lnTo>
                <a:lnTo>
                  <a:pt x="1943213" y="732155"/>
                </a:lnTo>
                <a:lnTo>
                  <a:pt x="1960128" y="686394"/>
                </a:lnTo>
                <a:lnTo>
                  <a:pt x="1975993" y="640136"/>
                </a:lnTo>
                <a:lnTo>
                  <a:pt x="1990794" y="593394"/>
                </a:lnTo>
                <a:lnTo>
                  <a:pt x="2004516" y="546182"/>
                </a:lnTo>
                <a:lnTo>
                  <a:pt x="2017146" y="498516"/>
                </a:lnTo>
                <a:lnTo>
                  <a:pt x="2028668" y="450409"/>
                </a:lnTo>
                <a:lnTo>
                  <a:pt x="2039067" y="401876"/>
                </a:lnTo>
                <a:lnTo>
                  <a:pt x="2048331" y="352932"/>
                </a:lnTo>
                <a:lnTo>
                  <a:pt x="2056443" y="303590"/>
                </a:lnTo>
                <a:lnTo>
                  <a:pt x="2063389" y="253865"/>
                </a:lnTo>
                <a:lnTo>
                  <a:pt x="2069156" y="203771"/>
                </a:lnTo>
                <a:lnTo>
                  <a:pt x="2073728" y="153324"/>
                </a:lnTo>
                <a:lnTo>
                  <a:pt x="2077092" y="102536"/>
                </a:lnTo>
                <a:lnTo>
                  <a:pt x="2079232" y="51423"/>
                </a:lnTo>
                <a:lnTo>
                  <a:pt x="2080134" y="0"/>
                </a:lnTo>
                <a:close/>
              </a:path>
            </a:pathLst>
          </a:custGeom>
          <a:solidFill>
            <a:srgbClr val="DB354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Google Shape;1005;p35">
            <a:extLst>
              <a:ext uri="{FF2B5EF4-FFF2-40B4-BE49-F238E27FC236}">
                <a16:creationId xmlns:a16="http://schemas.microsoft.com/office/drawing/2014/main" id="{03C08E97-06D0-5E5B-C76B-227E66FA3B24}"/>
              </a:ext>
            </a:extLst>
          </p:cNvPr>
          <p:cNvSpPr/>
          <p:nvPr/>
        </p:nvSpPr>
        <p:spPr>
          <a:xfrm>
            <a:off x="1956270" y="9356626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2080227" y="0"/>
                </a:moveTo>
                <a:lnTo>
                  <a:pt x="2028411" y="632"/>
                </a:lnTo>
                <a:lnTo>
                  <a:pt x="1976908" y="2521"/>
                </a:lnTo>
                <a:lnTo>
                  <a:pt x="1925732" y="5652"/>
                </a:lnTo>
                <a:lnTo>
                  <a:pt x="1874897" y="10009"/>
                </a:lnTo>
                <a:lnTo>
                  <a:pt x="1824419" y="15578"/>
                </a:lnTo>
                <a:lnTo>
                  <a:pt x="1774312" y="22345"/>
                </a:lnTo>
                <a:lnTo>
                  <a:pt x="1724590" y="30294"/>
                </a:lnTo>
                <a:lnTo>
                  <a:pt x="1675267" y="39411"/>
                </a:lnTo>
                <a:lnTo>
                  <a:pt x="1626360" y="49681"/>
                </a:lnTo>
                <a:lnTo>
                  <a:pt x="1577881" y="61090"/>
                </a:lnTo>
                <a:lnTo>
                  <a:pt x="1529846" y="73622"/>
                </a:lnTo>
                <a:lnTo>
                  <a:pt x="1482270" y="87264"/>
                </a:lnTo>
                <a:lnTo>
                  <a:pt x="1435166" y="102001"/>
                </a:lnTo>
                <a:lnTo>
                  <a:pt x="1388550" y="117817"/>
                </a:lnTo>
                <a:lnTo>
                  <a:pt x="1342436" y="134698"/>
                </a:lnTo>
                <a:lnTo>
                  <a:pt x="1296838" y="152630"/>
                </a:lnTo>
                <a:lnTo>
                  <a:pt x="1251772" y="171598"/>
                </a:lnTo>
                <a:lnTo>
                  <a:pt x="1207251" y="191586"/>
                </a:lnTo>
                <a:lnTo>
                  <a:pt x="1163291" y="212581"/>
                </a:lnTo>
                <a:lnTo>
                  <a:pt x="1119905" y="234568"/>
                </a:lnTo>
                <a:lnTo>
                  <a:pt x="1077110" y="257531"/>
                </a:lnTo>
                <a:lnTo>
                  <a:pt x="1034918" y="281457"/>
                </a:lnTo>
                <a:lnTo>
                  <a:pt x="992112" y="307068"/>
                </a:lnTo>
                <a:lnTo>
                  <a:pt x="949979" y="333669"/>
                </a:lnTo>
                <a:lnTo>
                  <a:pt x="908534" y="361245"/>
                </a:lnTo>
                <a:lnTo>
                  <a:pt x="867795" y="389778"/>
                </a:lnTo>
                <a:lnTo>
                  <a:pt x="827776" y="419253"/>
                </a:lnTo>
                <a:lnTo>
                  <a:pt x="788495" y="449654"/>
                </a:lnTo>
                <a:lnTo>
                  <a:pt x="749967" y="480964"/>
                </a:lnTo>
                <a:lnTo>
                  <a:pt x="712208" y="513168"/>
                </a:lnTo>
                <a:lnTo>
                  <a:pt x="675235" y="546250"/>
                </a:lnTo>
                <a:lnTo>
                  <a:pt x="639064" y="580193"/>
                </a:lnTo>
                <a:lnTo>
                  <a:pt x="603710" y="614981"/>
                </a:lnTo>
                <a:lnTo>
                  <a:pt x="569190" y="650598"/>
                </a:lnTo>
                <a:lnTo>
                  <a:pt x="535519" y="687029"/>
                </a:lnTo>
                <a:lnTo>
                  <a:pt x="502715" y="724256"/>
                </a:lnTo>
                <a:lnTo>
                  <a:pt x="470793" y="762264"/>
                </a:lnTo>
                <a:lnTo>
                  <a:pt x="439768" y="801037"/>
                </a:lnTo>
                <a:lnTo>
                  <a:pt x="409658" y="840559"/>
                </a:lnTo>
                <a:lnTo>
                  <a:pt x="380479" y="880813"/>
                </a:lnTo>
                <a:lnTo>
                  <a:pt x="352246" y="921784"/>
                </a:lnTo>
                <a:lnTo>
                  <a:pt x="324975" y="963455"/>
                </a:lnTo>
                <a:lnTo>
                  <a:pt x="298684" y="1005810"/>
                </a:lnTo>
                <a:lnTo>
                  <a:pt x="273386" y="1048833"/>
                </a:lnTo>
                <a:lnTo>
                  <a:pt x="249047" y="1092586"/>
                </a:lnTo>
                <a:lnTo>
                  <a:pt x="225738" y="1136977"/>
                </a:lnTo>
                <a:lnTo>
                  <a:pt x="203474" y="1181989"/>
                </a:lnTo>
                <a:lnTo>
                  <a:pt x="182273" y="1227607"/>
                </a:lnTo>
                <a:lnTo>
                  <a:pt x="162149" y="1273814"/>
                </a:lnTo>
                <a:lnTo>
                  <a:pt x="143120" y="1320596"/>
                </a:lnTo>
                <a:lnTo>
                  <a:pt x="125202" y="1367934"/>
                </a:lnTo>
                <a:lnTo>
                  <a:pt x="108410" y="1415814"/>
                </a:lnTo>
                <a:lnTo>
                  <a:pt x="92761" y="1464220"/>
                </a:lnTo>
                <a:lnTo>
                  <a:pt x="78271" y="1513135"/>
                </a:lnTo>
                <a:lnTo>
                  <a:pt x="64956" y="1562543"/>
                </a:lnTo>
                <a:lnTo>
                  <a:pt x="52833" y="1612428"/>
                </a:lnTo>
                <a:lnTo>
                  <a:pt x="41917" y="1662775"/>
                </a:lnTo>
                <a:lnTo>
                  <a:pt x="32224" y="1713567"/>
                </a:lnTo>
                <a:lnTo>
                  <a:pt x="23772" y="1764788"/>
                </a:lnTo>
                <a:lnTo>
                  <a:pt x="16575" y="1816422"/>
                </a:lnTo>
                <a:lnTo>
                  <a:pt x="10651" y="1868453"/>
                </a:lnTo>
                <a:lnTo>
                  <a:pt x="6015" y="1920865"/>
                </a:lnTo>
                <a:lnTo>
                  <a:pt x="2684" y="1973642"/>
                </a:lnTo>
                <a:lnTo>
                  <a:pt x="673" y="2026768"/>
                </a:lnTo>
                <a:lnTo>
                  <a:pt x="0" y="2080227"/>
                </a:lnTo>
                <a:lnTo>
                  <a:pt x="92" y="2092008"/>
                </a:lnTo>
                <a:lnTo>
                  <a:pt x="1838010" y="2092008"/>
                </a:lnTo>
                <a:lnTo>
                  <a:pt x="1837824" y="2088112"/>
                </a:lnTo>
                <a:lnTo>
                  <a:pt x="1837731" y="2080227"/>
                </a:lnTo>
                <a:lnTo>
                  <a:pt x="1844909" y="2021528"/>
                </a:lnTo>
                <a:lnTo>
                  <a:pt x="1865376" y="1967977"/>
                </a:lnTo>
                <a:lnTo>
                  <a:pt x="1903191" y="1914532"/>
                </a:lnTo>
                <a:lnTo>
                  <a:pt x="1953877" y="1873261"/>
                </a:lnTo>
                <a:lnTo>
                  <a:pt x="2013503" y="1847043"/>
                </a:lnTo>
                <a:lnTo>
                  <a:pt x="2080227" y="1837731"/>
                </a:lnTo>
                <a:lnTo>
                  <a:pt x="2080227" y="0"/>
                </a:lnTo>
                <a:close/>
              </a:path>
            </a:pathLst>
          </a:custGeom>
          <a:solidFill>
            <a:srgbClr val="6E6E6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3" name="Google Shape;1006;p35">
            <a:extLst>
              <a:ext uri="{FF2B5EF4-FFF2-40B4-BE49-F238E27FC236}">
                <a16:creationId xmlns:a16="http://schemas.microsoft.com/office/drawing/2014/main" id="{86A40465-7C2B-6316-7E57-19975A721E4E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3355" y="9492717"/>
            <a:ext cx="16769" cy="857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1007;p35">
            <a:extLst>
              <a:ext uri="{FF2B5EF4-FFF2-40B4-BE49-F238E27FC236}">
                <a16:creationId xmlns:a16="http://schemas.microsoft.com/office/drawing/2014/main" id="{F6BBAA03-17BA-C63F-00E7-D91B61FFCD18}"/>
              </a:ext>
            </a:extLst>
          </p:cNvPr>
          <p:cNvSpPr/>
          <p:nvPr/>
        </p:nvSpPr>
        <p:spPr>
          <a:xfrm>
            <a:off x="2100124" y="9356626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0" y="0"/>
                </a:moveTo>
                <a:lnTo>
                  <a:pt x="0" y="1837731"/>
                </a:lnTo>
                <a:lnTo>
                  <a:pt x="34092" y="1840113"/>
                </a:lnTo>
                <a:lnTo>
                  <a:pt x="66723" y="1847043"/>
                </a:lnTo>
                <a:lnTo>
                  <a:pt x="126349" y="1873261"/>
                </a:lnTo>
                <a:lnTo>
                  <a:pt x="177047" y="1914532"/>
                </a:lnTo>
                <a:lnTo>
                  <a:pt x="214943" y="1967977"/>
                </a:lnTo>
                <a:lnTo>
                  <a:pt x="235328" y="2021528"/>
                </a:lnTo>
                <a:lnTo>
                  <a:pt x="242495" y="2080227"/>
                </a:lnTo>
                <a:lnTo>
                  <a:pt x="242216" y="2092008"/>
                </a:lnTo>
                <a:lnTo>
                  <a:pt x="2080134" y="2092008"/>
                </a:lnTo>
                <a:lnTo>
                  <a:pt x="2079553" y="2026780"/>
                </a:lnTo>
                <a:lnTo>
                  <a:pt x="2077542" y="1973664"/>
                </a:lnTo>
                <a:lnTo>
                  <a:pt x="2074211" y="1920894"/>
                </a:lnTo>
                <a:lnTo>
                  <a:pt x="2069575" y="1868488"/>
                </a:lnTo>
                <a:lnTo>
                  <a:pt x="2063651" y="1816460"/>
                </a:lnTo>
                <a:lnTo>
                  <a:pt x="2056454" y="1764828"/>
                </a:lnTo>
                <a:lnTo>
                  <a:pt x="2048002" y="1713608"/>
                </a:lnTo>
                <a:lnTo>
                  <a:pt x="2038310" y="1662815"/>
                </a:lnTo>
                <a:lnTo>
                  <a:pt x="2027394" y="1612467"/>
                </a:lnTo>
                <a:lnTo>
                  <a:pt x="2015270" y="1562579"/>
                </a:lnTo>
                <a:lnTo>
                  <a:pt x="2001955" y="1513168"/>
                </a:lnTo>
                <a:lnTo>
                  <a:pt x="1987465" y="1464249"/>
                </a:lnTo>
                <a:lnTo>
                  <a:pt x="1971816" y="1415839"/>
                </a:lnTo>
                <a:lnTo>
                  <a:pt x="1955024" y="1367955"/>
                </a:lnTo>
                <a:lnTo>
                  <a:pt x="1937106" y="1320612"/>
                </a:lnTo>
                <a:lnTo>
                  <a:pt x="1918077" y="1273826"/>
                </a:lnTo>
                <a:lnTo>
                  <a:pt x="1897953" y="1227615"/>
                </a:lnTo>
                <a:lnTo>
                  <a:pt x="1876752" y="1181994"/>
                </a:lnTo>
                <a:lnTo>
                  <a:pt x="1854488" y="1136979"/>
                </a:lnTo>
                <a:lnTo>
                  <a:pt x="1831179" y="1092587"/>
                </a:lnTo>
                <a:lnTo>
                  <a:pt x="1806840" y="1048833"/>
                </a:lnTo>
                <a:lnTo>
                  <a:pt x="1781543" y="1005810"/>
                </a:lnTo>
                <a:lnTo>
                  <a:pt x="1755253" y="963455"/>
                </a:lnTo>
                <a:lnTo>
                  <a:pt x="1727985" y="921784"/>
                </a:lnTo>
                <a:lnTo>
                  <a:pt x="1699755" y="880813"/>
                </a:lnTo>
                <a:lnTo>
                  <a:pt x="1670579" y="840559"/>
                </a:lnTo>
                <a:lnTo>
                  <a:pt x="1640473" y="801037"/>
                </a:lnTo>
                <a:lnTo>
                  <a:pt x="1609453" y="762264"/>
                </a:lnTo>
                <a:lnTo>
                  <a:pt x="1577535" y="724256"/>
                </a:lnTo>
                <a:lnTo>
                  <a:pt x="1544734" y="687029"/>
                </a:lnTo>
                <a:lnTo>
                  <a:pt x="1511068" y="650598"/>
                </a:lnTo>
                <a:lnTo>
                  <a:pt x="1476551" y="614981"/>
                </a:lnTo>
                <a:lnTo>
                  <a:pt x="1441200" y="580193"/>
                </a:lnTo>
                <a:lnTo>
                  <a:pt x="1405031" y="546250"/>
                </a:lnTo>
                <a:lnTo>
                  <a:pt x="1368059" y="513168"/>
                </a:lnTo>
                <a:lnTo>
                  <a:pt x="1330300" y="480964"/>
                </a:lnTo>
                <a:lnTo>
                  <a:pt x="1291771" y="449654"/>
                </a:lnTo>
                <a:lnTo>
                  <a:pt x="1252488" y="419253"/>
                </a:lnTo>
                <a:lnTo>
                  <a:pt x="1212465" y="389778"/>
                </a:lnTo>
                <a:lnTo>
                  <a:pt x="1171720" y="361245"/>
                </a:lnTo>
                <a:lnTo>
                  <a:pt x="1130268" y="333669"/>
                </a:lnTo>
                <a:lnTo>
                  <a:pt x="1088126" y="307068"/>
                </a:lnTo>
                <a:lnTo>
                  <a:pt x="1045308" y="281457"/>
                </a:lnTo>
                <a:lnTo>
                  <a:pt x="1003116" y="257531"/>
                </a:lnTo>
                <a:lnTo>
                  <a:pt x="960319" y="234568"/>
                </a:lnTo>
                <a:lnTo>
                  <a:pt x="916931" y="212581"/>
                </a:lnTo>
                <a:lnTo>
                  <a:pt x="872968" y="191586"/>
                </a:lnTo>
                <a:lnTo>
                  <a:pt x="828443" y="171598"/>
                </a:lnTo>
                <a:lnTo>
                  <a:pt x="783373" y="152630"/>
                </a:lnTo>
                <a:lnTo>
                  <a:pt x="737771" y="134698"/>
                </a:lnTo>
                <a:lnTo>
                  <a:pt x="691653" y="117817"/>
                </a:lnTo>
                <a:lnTo>
                  <a:pt x="645033" y="102001"/>
                </a:lnTo>
                <a:lnTo>
                  <a:pt x="597925" y="87264"/>
                </a:lnTo>
                <a:lnTo>
                  <a:pt x="550345" y="73622"/>
                </a:lnTo>
                <a:lnTo>
                  <a:pt x="502307" y="61090"/>
                </a:lnTo>
                <a:lnTo>
                  <a:pt x="453827" y="49681"/>
                </a:lnTo>
                <a:lnTo>
                  <a:pt x="404918" y="39411"/>
                </a:lnTo>
                <a:lnTo>
                  <a:pt x="355595" y="30294"/>
                </a:lnTo>
                <a:lnTo>
                  <a:pt x="305874" y="22345"/>
                </a:lnTo>
                <a:lnTo>
                  <a:pt x="255769" y="15578"/>
                </a:lnTo>
                <a:lnTo>
                  <a:pt x="205295" y="10009"/>
                </a:lnTo>
                <a:lnTo>
                  <a:pt x="154466" y="5652"/>
                </a:lnTo>
                <a:lnTo>
                  <a:pt x="103297" y="2521"/>
                </a:lnTo>
                <a:lnTo>
                  <a:pt x="51804" y="6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Google Shape;1008;p35">
            <a:extLst>
              <a:ext uri="{FF2B5EF4-FFF2-40B4-BE49-F238E27FC236}">
                <a16:creationId xmlns:a16="http://schemas.microsoft.com/office/drawing/2014/main" id="{7C906B45-5B65-2DB0-1E9F-1185CDA37DD9}"/>
              </a:ext>
            </a:extLst>
          </p:cNvPr>
          <p:cNvSpPr/>
          <p:nvPr/>
        </p:nvSpPr>
        <p:spPr>
          <a:xfrm>
            <a:off x="1956277" y="9501294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1837917" y="0"/>
                </a:moveTo>
                <a:lnTo>
                  <a:pt x="0" y="0"/>
                </a:lnTo>
                <a:lnTo>
                  <a:pt x="901" y="51423"/>
                </a:lnTo>
                <a:lnTo>
                  <a:pt x="3039" y="102536"/>
                </a:lnTo>
                <a:lnTo>
                  <a:pt x="6400" y="153324"/>
                </a:lnTo>
                <a:lnTo>
                  <a:pt x="10970" y="203771"/>
                </a:lnTo>
                <a:lnTo>
                  <a:pt x="16733" y="253865"/>
                </a:lnTo>
                <a:lnTo>
                  <a:pt x="23676" y="303590"/>
                </a:lnTo>
                <a:lnTo>
                  <a:pt x="31784" y="352932"/>
                </a:lnTo>
                <a:lnTo>
                  <a:pt x="41043" y="401876"/>
                </a:lnTo>
                <a:lnTo>
                  <a:pt x="51438" y="450409"/>
                </a:lnTo>
                <a:lnTo>
                  <a:pt x="62956" y="498516"/>
                </a:lnTo>
                <a:lnTo>
                  <a:pt x="75582" y="546182"/>
                </a:lnTo>
                <a:lnTo>
                  <a:pt x="89302" y="593394"/>
                </a:lnTo>
                <a:lnTo>
                  <a:pt x="104101" y="640136"/>
                </a:lnTo>
                <a:lnTo>
                  <a:pt x="119965" y="686394"/>
                </a:lnTo>
                <a:lnTo>
                  <a:pt x="136879" y="732155"/>
                </a:lnTo>
                <a:lnTo>
                  <a:pt x="154830" y="777404"/>
                </a:lnTo>
                <a:lnTo>
                  <a:pt x="173803" y="822125"/>
                </a:lnTo>
                <a:lnTo>
                  <a:pt x="193784" y="866306"/>
                </a:lnTo>
                <a:lnTo>
                  <a:pt x="214758" y="909931"/>
                </a:lnTo>
                <a:lnTo>
                  <a:pt x="236712" y="952986"/>
                </a:lnTo>
                <a:lnTo>
                  <a:pt x="259630" y="995457"/>
                </a:lnTo>
                <a:lnTo>
                  <a:pt x="283498" y="1037330"/>
                </a:lnTo>
                <a:lnTo>
                  <a:pt x="308987" y="1079748"/>
                </a:lnTo>
                <a:lnTo>
                  <a:pt x="335451" y="1121502"/>
                </a:lnTo>
                <a:lnTo>
                  <a:pt x="362873" y="1162576"/>
                </a:lnTo>
                <a:lnTo>
                  <a:pt x="391237" y="1202954"/>
                </a:lnTo>
                <a:lnTo>
                  <a:pt x="420529" y="1242621"/>
                </a:lnTo>
                <a:lnTo>
                  <a:pt x="450731" y="1281562"/>
                </a:lnTo>
                <a:lnTo>
                  <a:pt x="481829" y="1319760"/>
                </a:lnTo>
                <a:lnTo>
                  <a:pt x="513806" y="1357200"/>
                </a:lnTo>
                <a:lnTo>
                  <a:pt x="546646" y="1393867"/>
                </a:lnTo>
                <a:lnTo>
                  <a:pt x="580334" y="1429744"/>
                </a:lnTo>
                <a:lnTo>
                  <a:pt x="614853" y="1464816"/>
                </a:lnTo>
                <a:lnTo>
                  <a:pt x="650189" y="1499068"/>
                </a:lnTo>
                <a:lnTo>
                  <a:pt x="686325" y="1532483"/>
                </a:lnTo>
                <a:lnTo>
                  <a:pt x="723245" y="1565047"/>
                </a:lnTo>
                <a:lnTo>
                  <a:pt x="760933" y="1596744"/>
                </a:lnTo>
                <a:lnTo>
                  <a:pt x="799374" y="1627557"/>
                </a:lnTo>
                <a:lnTo>
                  <a:pt x="838552" y="1657471"/>
                </a:lnTo>
                <a:lnTo>
                  <a:pt x="878450" y="1686472"/>
                </a:lnTo>
                <a:lnTo>
                  <a:pt x="919054" y="1714542"/>
                </a:lnTo>
                <a:lnTo>
                  <a:pt x="960347" y="1741667"/>
                </a:lnTo>
                <a:lnTo>
                  <a:pt x="1002313" y="1767830"/>
                </a:lnTo>
                <a:lnTo>
                  <a:pt x="1044937" y="1793017"/>
                </a:lnTo>
                <a:lnTo>
                  <a:pt x="1086804" y="1816446"/>
                </a:lnTo>
                <a:lnTo>
                  <a:pt x="1129260" y="1838930"/>
                </a:lnTo>
                <a:lnTo>
                  <a:pt x="1172290" y="1860455"/>
                </a:lnTo>
                <a:lnTo>
                  <a:pt x="1215881" y="1881008"/>
                </a:lnTo>
                <a:lnTo>
                  <a:pt x="1260017" y="1900573"/>
                </a:lnTo>
                <a:lnTo>
                  <a:pt x="1304685" y="1919138"/>
                </a:lnTo>
                <a:lnTo>
                  <a:pt x="1349870" y="1936687"/>
                </a:lnTo>
                <a:lnTo>
                  <a:pt x="1395559" y="1953206"/>
                </a:lnTo>
                <a:lnTo>
                  <a:pt x="1441737" y="1968682"/>
                </a:lnTo>
                <a:lnTo>
                  <a:pt x="1488391" y="1983100"/>
                </a:lnTo>
                <a:lnTo>
                  <a:pt x="1535505" y="1996446"/>
                </a:lnTo>
                <a:lnTo>
                  <a:pt x="1583066" y="2008705"/>
                </a:lnTo>
                <a:lnTo>
                  <a:pt x="1631060" y="2019865"/>
                </a:lnTo>
                <a:lnTo>
                  <a:pt x="1679472" y="2029909"/>
                </a:lnTo>
                <a:lnTo>
                  <a:pt x="1728289" y="2038826"/>
                </a:lnTo>
                <a:lnTo>
                  <a:pt x="1777495" y="2046599"/>
                </a:lnTo>
                <a:lnTo>
                  <a:pt x="1827078" y="2053215"/>
                </a:lnTo>
                <a:lnTo>
                  <a:pt x="1877022" y="2058660"/>
                </a:lnTo>
                <a:lnTo>
                  <a:pt x="1927314" y="2062920"/>
                </a:lnTo>
                <a:lnTo>
                  <a:pt x="1977939" y="2065980"/>
                </a:lnTo>
                <a:lnTo>
                  <a:pt x="2028884" y="2067826"/>
                </a:lnTo>
                <a:lnTo>
                  <a:pt x="2080134" y="2068445"/>
                </a:lnTo>
                <a:lnTo>
                  <a:pt x="2080134" y="230806"/>
                </a:lnTo>
                <a:lnTo>
                  <a:pt x="2049071" y="228830"/>
                </a:lnTo>
                <a:lnTo>
                  <a:pt x="2019209" y="223071"/>
                </a:lnTo>
                <a:lnTo>
                  <a:pt x="1963988" y="201213"/>
                </a:lnTo>
                <a:lnTo>
                  <a:pt x="1914404" y="165265"/>
                </a:lnTo>
                <a:lnTo>
                  <a:pt x="1875395" y="118186"/>
                </a:lnTo>
                <a:lnTo>
                  <a:pt x="1849211" y="62432"/>
                </a:lnTo>
                <a:lnTo>
                  <a:pt x="1841555" y="31903"/>
                </a:lnTo>
                <a:lnTo>
                  <a:pt x="1837917" y="0"/>
                </a:lnTo>
                <a:close/>
              </a:path>
            </a:pathLst>
          </a:custGeom>
          <a:solidFill>
            <a:srgbClr val="233B7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Google Shape;1009;p35">
            <a:extLst>
              <a:ext uri="{FF2B5EF4-FFF2-40B4-BE49-F238E27FC236}">
                <a16:creationId xmlns:a16="http://schemas.microsoft.com/office/drawing/2014/main" id="{FDD35831-04EC-53EE-74EA-91631341EF5D}"/>
              </a:ext>
            </a:extLst>
          </p:cNvPr>
          <p:cNvSpPr/>
          <p:nvPr/>
        </p:nvSpPr>
        <p:spPr>
          <a:xfrm>
            <a:off x="2083355" y="9483710"/>
            <a:ext cx="32747" cy="32747"/>
          </a:xfrm>
          <a:custGeom>
            <a:avLst/>
            <a:gdLst/>
            <a:ahLst/>
            <a:cxnLst/>
            <a:rect l="l" t="t" r="r" b="b"/>
            <a:pathLst>
              <a:path w="485140" h="485139" extrusionOk="0">
                <a:moveTo>
                  <a:pt x="242495" y="0"/>
                </a:moveTo>
                <a:lnTo>
                  <a:pt x="175771" y="9311"/>
                </a:lnTo>
                <a:lnTo>
                  <a:pt x="116145" y="35530"/>
                </a:lnTo>
                <a:lnTo>
                  <a:pt x="65459" y="76800"/>
                </a:lnTo>
                <a:lnTo>
                  <a:pt x="27644" y="130246"/>
                </a:lnTo>
                <a:lnTo>
                  <a:pt x="7177" y="183796"/>
                </a:lnTo>
                <a:lnTo>
                  <a:pt x="0" y="242495"/>
                </a:lnTo>
                <a:lnTo>
                  <a:pt x="278" y="254276"/>
                </a:lnTo>
                <a:lnTo>
                  <a:pt x="11572" y="316709"/>
                </a:lnTo>
                <a:lnTo>
                  <a:pt x="37756" y="372463"/>
                </a:lnTo>
                <a:lnTo>
                  <a:pt x="76765" y="419542"/>
                </a:lnTo>
                <a:lnTo>
                  <a:pt x="126349" y="455490"/>
                </a:lnTo>
                <a:lnTo>
                  <a:pt x="181569" y="477348"/>
                </a:lnTo>
                <a:lnTo>
                  <a:pt x="242495" y="485083"/>
                </a:lnTo>
                <a:lnTo>
                  <a:pt x="273558" y="483107"/>
                </a:lnTo>
                <a:lnTo>
                  <a:pt x="331856" y="468058"/>
                </a:lnTo>
                <a:lnTo>
                  <a:pt x="384615" y="439047"/>
                </a:lnTo>
                <a:lnTo>
                  <a:pt x="429190" y="397255"/>
                </a:lnTo>
                <a:lnTo>
                  <a:pt x="462039" y="345569"/>
                </a:lnTo>
                <a:lnTo>
                  <a:pt x="481073" y="286180"/>
                </a:lnTo>
                <a:lnTo>
                  <a:pt x="484990" y="242495"/>
                </a:lnTo>
                <a:lnTo>
                  <a:pt x="483164" y="212615"/>
                </a:lnTo>
                <a:lnTo>
                  <a:pt x="469179" y="156264"/>
                </a:lnTo>
                <a:lnTo>
                  <a:pt x="440256" y="102179"/>
                </a:lnTo>
                <a:lnTo>
                  <a:pt x="395628" y="54464"/>
                </a:lnTo>
                <a:lnTo>
                  <a:pt x="340075" y="20468"/>
                </a:lnTo>
                <a:lnTo>
                  <a:pt x="276587" y="2381"/>
                </a:lnTo>
                <a:lnTo>
                  <a:pt x="24249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Google Shape;1010;p35">
            <a:extLst>
              <a:ext uri="{FF2B5EF4-FFF2-40B4-BE49-F238E27FC236}">
                <a16:creationId xmlns:a16="http://schemas.microsoft.com/office/drawing/2014/main" id="{9A9418F2-DDEF-6182-B050-4A598CCE92D0}"/>
              </a:ext>
            </a:extLst>
          </p:cNvPr>
          <p:cNvSpPr/>
          <p:nvPr/>
        </p:nvSpPr>
        <p:spPr>
          <a:xfrm>
            <a:off x="2029897" y="9431776"/>
            <a:ext cx="139200" cy="13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Google Shape;1027;p35">
            <a:extLst>
              <a:ext uri="{FF2B5EF4-FFF2-40B4-BE49-F238E27FC236}">
                <a16:creationId xmlns:a16="http://schemas.microsoft.com/office/drawing/2014/main" id="{98C2CB52-280A-C2E2-8A2F-F3149921D99F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00" y="3096924"/>
            <a:ext cx="1378800" cy="1575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" name="Google Shape;1031;p35">
            <a:extLst>
              <a:ext uri="{FF2B5EF4-FFF2-40B4-BE49-F238E27FC236}">
                <a16:creationId xmlns:a16="http://schemas.microsoft.com/office/drawing/2014/main" id="{C8285644-1BF9-9A3A-C657-5CEFF8F579A3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007" y="5599164"/>
            <a:ext cx="1219500" cy="1525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4" name="Google Shape;1032;p35">
            <a:extLst>
              <a:ext uri="{FF2B5EF4-FFF2-40B4-BE49-F238E27FC236}">
                <a16:creationId xmlns:a16="http://schemas.microsoft.com/office/drawing/2014/main" id="{8E2A16CB-0302-3FAF-BF72-FFC676582AA7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778" y="8051304"/>
            <a:ext cx="1095900" cy="1338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7" name="Picture 2" descr="Ежедневник недатированный Solas, формат А5, с магнитом, красный, кремовый блок  в линейку">
            <a:extLst>
              <a:ext uri="{FF2B5EF4-FFF2-40B4-BE49-F238E27FC236}">
                <a16:creationId xmlns:a16="http://schemas.microsoft.com/office/drawing/2014/main" id="{81A92328-1287-BA07-3F27-73F7D12B3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18" y="648555"/>
            <a:ext cx="1521429" cy="152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1564;p50">
            <a:extLst>
              <a:ext uri="{FF2B5EF4-FFF2-40B4-BE49-F238E27FC236}">
                <a16:creationId xmlns:a16="http://schemas.microsoft.com/office/drawing/2014/main" id="{914F33A3-5DEF-1EE9-E6CF-D55216EEB60B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67" r="11140" b="8059"/>
          <a:stretch/>
        </p:blipFill>
        <p:spPr>
          <a:xfrm>
            <a:off x="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69;p14">
            <a:extLst>
              <a:ext uri="{FF2B5EF4-FFF2-40B4-BE49-F238E27FC236}">
                <a16:creationId xmlns:a16="http://schemas.microsoft.com/office/drawing/2014/main" id="{8E905F7E-88BF-5EB6-7064-B68926401DC3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Google Shape;166;p16">
            <a:extLst>
              <a:ext uri="{FF2B5EF4-FFF2-40B4-BE49-F238E27FC236}">
                <a16:creationId xmlns:a16="http://schemas.microsoft.com/office/drawing/2014/main" id="{48C4F8B4-D7F0-6B0B-3CD2-BFE560B4F9F9}"/>
              </a:ext>
            </a:extLst>
          </p:cNvPr>
          <p:cNvSpPr/>
          <p:nvPr/>
        </p:nvSpPr>
        <p:spPr>
          <a:xfrm>
            <a:off x="1916806" y="5431350"/>
            <a:ext cx="2901000" cy="62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Планинг недатированный 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BLISS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" name="Google Shape;168;p16">
            <a:extLst>
              <a:ext uri="{FF2B5EF4-FFF2-40B4-BE49-F238E27FC236}">
                <a16:creationId xmlns:a16="http://schemas.microsoft.com/office/drawing/2014/main" id="{CE2C4758-87CB-E7AD-34AA-F5F18B72290A}"/>
              </a:ext>
            </a:extLst>
          </p:cNvPr>
          <p:cNvSpPr/>
          <p:nvPr/>
        </p:nvSpPr>
        <p:spPr>
          <a:xfrm>
            <a:off x="1942857" y="6102789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24603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" name="Google Shape;169;p16">
            <a:extLst>
              <a:ext uri="{FF2B5EF4-FFF2-40B4-BE49-F238E27FC236}">
                <a16:creationId xmlns:a16="http://schemas.microsoft.com/office/drawing/2014/main" id="{44203E51-C66C-74ED-1497-4E6911A610BC}"/>
              </a:ext>
            </a:extLst>
          </p:cNvPr>
          <p:cNvSpPr/>
          <p:nvPr/>
        </p:nvSpPr>
        <p:spPr>
          <a:xfrm>
            <a:off x="1930153" y="6538571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 14 х 30 см. Переплёт твёрдый,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 металлической спирали.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" name="Google Shape;197;p16">
            <a:extLst>
              <a:ext uri="{FF2B5EF4-FFF2-40B4-BE49-F238E27FC236}">
                <a16:creationId xmlns:a16="http://schemas.microsoft.com/office/drawing/2014/main" id="{945D0C0D-65BC-FCDA-6170-20B1083AC391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9115" y="7117643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158;p16">
            <a:extLst>
              <a:ext uri="{FF2B5EF4-FFF2-40B4-BE49-F238E27FC236}">
                <a16:creationId xmlns:a16="http://schemas.microsoft.com/office/drawing/2014/main" id="{40722C79-9F0C-5798-6803-22A1F816A853}"/>
              </a:ext>
            </a:extLst>
          </p:cNvPr>
          <p:cNvSpPr/>
          <p:nvPr/>
        </p:nvSpPr>
        <p:spPr>
          <a:xfrm>
            <a:off x="1930149" y="4022516"/>
            <a:ext cx="3899757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линейку. Переплёт твёрдый,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прошивка по периметру обложки.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Обложка PU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Velvet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" name="Google Shape;159;p16">
            <a:extLst>
              <a:ext uri="{FF2B5EF4-FFF2-40B4-BE49-F238E27FC236}">
                <a16:creationId xmlns:a16="http://schemas.microsoft.com/office/drawing/2014/main" id="{6313F633-1BC4-22CE-A6CC-F9EE66E0B55A}"/>
              </a:ext>
            </a:extLst>
          </p:cNvPr>
          <p:cNvSpPr/>
          <p:nvPr/>
        </p:nvSpPr>
        <p:spPr>
          <a:xfrm>
            <a:off x="1904107" y="2915304"/>
            <a:ext cx="3925800" cy="54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А5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BLISS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" name="Google Shape;162;p16">
            <a:extLst>
              <a:ext uri="{FF2B5EF4-FFF2-40B4-BE49-F238E27FC236}">
                <a16:creationId xmlns:a16="http://schemas.microsoft.com/office/drawing/2014/main" id="{0091A492-61A4-38EF-2ECA-C957282616C2}"/>
              </a:ext>
            </a:extLst>
          </p:cNvPr>
          <p:cNvSpPr/>
          <p:nvPr/>
        </p:nvSpPr>
        <p:spPr>
          <a:xfrm>
            <a:off x="1942865" y="358673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24601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0" name="Google Shape;195;p16">
            <a:extLst>
              <a:ext uri="{FF2B5EF4-FFF2-40B4-BE49-F238E27FC236}">
                <a16:creationId xmlns:a16="http://schemas.microsoft.com/office/drawing/2014/main" id="{2BD72D52-1B5E-5F20-57E5-205A67D4FA23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4080" y="489111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439;p46">
            <a:extLst>
              <a:ext uri="{FF2B5EF4-FFF2-40B4-BE49-F238E27FC236}">
                <a16:creationId xmlns:a16="http://schemas.microsoft.com/office/drawing/2014/main" id="{D15AE6E0-FB08-BAFA-4482-CFA9999EE5E5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2311667" y="7768586"/>
            <a:ext cx="1755363" cy="241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439;p46">
            <a:extLst>
              <a:ext uri="{FF2B5EF4-FFF2-40B4-BE49-F238E27FC236}">
                <a16:creationId xmlns:a16="http://schemas.microsoft.com/office/drawing/2014/main" id="{9E5DAB0C-CE4A-3757-F5DC-7757CA80C50F}"/>
              </a:ext>
            </a:extLst>
          </p:cNvPr>
          <p:cNvPicPr preferRelativeResize="0"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55568" y="6614573"/>
            <a:ext cx="3779870" cy="3305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439;p46">
            <a:extLst>
              <a:ext uri="{FF2B5EF4-FFF2-40B4-BE49-F238E27FC236}">
                <a16:creationId xmlns:a16="http://schemas.microsoft.com/office/drawing/2014/main" id="{E45F0D57-6107-260D-C69A-C53920BE804B}"/>
              </a:ext>
            </a:extLst>
          </p:cNvPr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9513" y="6892384"/>
            <a:ext cx="2124018" cy="2161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439;p46">
            <a:extLst>
              <a:ext uri="{FF2B5EF4-FFF2-40B4-BE49-F238E27FC236}">
                <a16:creationId xmlns:a16="http://schemas.microsoft.com/office/drawing/2014/main" id="{3F2725CA-EDAD-8C8A-A446-3C888AB821BA}"/>
              </a:ext>
            </a:extLst>
          </p:cNvPr>
          <p:cNvPicPr preferRelativeResize="0"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176700" y="349849"/>
            <a:ext cx="4642557" cy="190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439;p46">
            <a:extLst>
              <a:ext uri="{FF2B5EF4-FFF2-40B4-BE49-F238E27FC236}">
                <a16:creationId xmlns:a16="http://schemas.microsoft.com/office/drawing/2014/main" id="{F1557CB3-6860-BF5B-3CBC-949C25FF87AF}"/>
              </a:ext>
            </a:extLst>
          </p:cNvPr>
          <p:cNvPicPr preferRelativeResize="0"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4176544" y="3069745"/>
            <a:ext cx="1860901" cy="190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Ежедневник недатированный Bliss,  формат А5, в линейку">
            <a:extLst>
              <a:ext uri="{FF2B5EF4-FFF2-40B4-BE49-F238E27FC236}">
                <a16:creationId xmlns:a16="http://schemas.microsoft.com/office/drawing/2014/main" id="{1A55DB0D-2B90-B8D2-C325-2BCFD52B7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85" y="3114862"/>
            <a:ext cx="1508878" cy="150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9155AE1C-F671-DA56-0917-767A4FF87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256" y="5544306"/>
            <a:ext cx="1470000" cy="14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58;p16">
            <a:extLst>
              <a:ext uri="{FF2B5EF4-FFF2-40B4-BE49-F238E27FC236}">
                <a16:creationId xmlns:a16="http://schemas.microsoft.com/office/drawing/2014/main" id="{7F4C97CB-FBC2-3365-5809-88AD8F71002E}"/>
              </a:ext>
            </a:extLst>
          </p:cNvPr>
          <p:cNvSpPr/>
          <p:nvPr/>
        </p:nvSpPr>
        <p:spPr>
          <a:xfrm>
            <a:off x="1930149" y="1592792"/>
            <a:ext cx="3899757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серебряной окантовкой и зеркальной серебряной подложкой.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" name="Google Shape;159;p16">
            <a:extLst>
              <a:ext uri="{FF2B5EF4-FFF2-40B4-BE49-F238E27FC236}">
                <a16:creationId xmlns:a16="http://schemas.microsoft.com/office/drawing/2014/main" id="{FED0FC58-4C52-9AF6-7D0B-FBE8A681B6AB}"/>
              </a:ext>
            </a:extLst>
          </p:cNvPr>
          <p:cNvSpPr/>
          <p:nvPr/>
        </p:nvSpPr>
        <p:spPr>
          <a:xfrm>
            <a:off x="1904107" y="485580"/>
            <a:ext cx="3925800" cy="54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с прорезиненным покрытием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62;p16">
            <a:extLst>
              <a:ext uri="{FF2B5EF4-FFF2-40B4-BE49-F238E27FC236}">
                <a16:creationId xmlns:a16="http://schemas.microsoft.com/office/drawing/2014/main" id="{CFF9C5F3-6E70-B0FA-7297-E60D0E0BD36A}"/>
              </a:ext>
            </a:extLst>
          </p:cNvPr>
          <p:cNvSpPr/>
          <p:nvPr/>
        </p:nvSpPr>
        <p:spPr>
          <a:xfrm>
            <a:off x="1942865" y="115701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23499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" name="Picture 2" descr="Кружка ">
            <a:extLst>
              <a:ext uri="{FF2B5EF4-FFF2-40B4-BE49-F238E27FC236}">
                <a16:creationId xmlns:a16="http://schemas.microsoft.com/office/drawing/2014/main" id="{F00998F7-0DE8-66E0-4CD6-EAC9F016D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510" y="646273"/>
            <a:ext cx="1548023" cy="154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928;p35">
            <a:extLst>
              <a:ext uri="{FF2B5EF4-FFF2-40B4-BE49-F238E27FC236}">
                <a16:creationId xmlns:a16="http://schemas.microsoft.com/office/drawing/2014/main" id="{2EA322C2-98E2-6791-4B63-146632065650}"/>
              </a:ext>
            </a:extLst>
          </p:cNvPr>
          <p:cNvSpPr/>
          <p:nvPr/>
        </p:nvSpPr>
        <p:spPr>
          <a:xfrm>
            <a:off x="1918862" y="8919940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 со стилусом.</a:t>
            </a:r>
          </a:p>
        </p:txBody>
      </p:sp>
      <p:sp>
        <p:nvSpPr>
          <p:cNvPr id="17" name="Google Shape;929;p35">
            <a:extLst>
              <a:ext uri="{FF2B5EF4-FFF2-40B4-BE49-F238E27FC236}">
                <a16:creationId xmlns:a16="http://schemas.microsoft.com/office/drawing/2014/main" id="{DBFBF43C-22C4-92CC-26A9-B0D030911B52}"/>
              </a:ext>
            </a:extLst>
          </p:cNvPr>
          <p:cNvSpPr/>
          <p:nvPr/>
        </p:nvSpPr>
        <p:spPr>
          <a:xfrm>
            <a:off x="1905516" y="7812719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TOUCHWRITER </a:t>
            </a:r>
          </a:p>
        </p:txBody>
      </p:sp>
      <p:sp>
        <p:nvSpPr>
          <p:cNvPr id="19" name="Google Shape;930;p35">
            <a:extLst>
              <a:ext uri="{FF2B5EF4-FFF2-40B4-BE49-F238E27FC236}">
                <a16:creationId xmlns:a16="http://schemas.microsoft.com/office/drawing/2014/main" id="{B7C8328B-9582-5369-3172-8F9E64ECC743}"/>
              </a:ext>
            </a:extLst>
          </p:cNvPr>
          <p:cNvSpPr/>
          <p:nvPr/>
        </p:nvSpPr>
        <p:spPr>
          <a:xfrm>
            <a:off x="1931570" y="8484139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1102</a:t>
            </a:r>
          </a:p>
        </p:txBody>
      </p:sp>
      <p:pic>
        <p:nvPicPr>
          <p:cNvPr id="20" name="Google Shape;914;p34">
            <a:extLst>
              <a:ext uri="{FF2B5EF4-FFF2-40B4-BE49-F238E27FC236}">
                <a16:creationId xmlns:a16="http://schemas.microsoft.com/office/drawing/2014/main" id="{33311452-1CA0-D3AE-8EC9-26D68CBA023A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811" y="938234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4" descr="Ручка шариковая со стилусом TOUCHWRITER">
            <a:extLst>
              <a:ext uri="{FF2B5EF4-FFF2-40B4-BE49-F238E27FC236}">
                <a16:creationId xmlns:a16="http://schemas.microsoft.com/office/drawing/2014/main" id="{599BF082-B816-A269-6919-F7C21DF90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546" y="7934872"/>
            <a:ext cx="1673950" cy="167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060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564;p50">
            <a:extLst>
              <a:ext uri="{FF2B5EF4-FFF2-40B4-BE49-F238E27FC236}">
                <a16:creationId xmlns:a16="http://schemas.microsoft.com/office/drawing/2014/main" id="{B1D62BD5-CCEA-FFCD-EEA9-424376C5E25C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9400" y="-38101"/>
            <a:ext cx="18580099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F4FD9AF3-8E2F-8754-280B-30CB871AC662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Google Shape;924;p35">
            <a:extLst>
              <a:ext uri="{FF2B5EF4-FFF2-40B4-BE49-F238E27FC236}">
                <a16:creationId xmlns:a16="http://schemas.microsoft.com/office/drawing/2014/main" id="{EE71EE42-7481-DA15-81BB-66ED19BF759E}"/>
              </a:ext>
            </a:extLst>
          </p:cNvPr>
          <p:cNvSpPr/>
          <p:nvPr/>
        </p:nvSpPr>
        <p:spPr>
          <a:xfrm>
            <a:off x="1905516" y="543525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</a:p>
        </p:txBody>
      </p:sp>
      <p:sp>
        <p:nvSpPr>
          <p:cNvPr id="8" name="Google Shape;928;p35">
            <a:extLst>
              <a:ext uri="{FF2B5EF4-FFF2-40B4-BE49-F238E27FC236}">
                <a16:creationId xmlns:a16="http://schemas.microsoft.com/office/drawing/2014/main" id="{A616A7C8-B7E9-DAE7-B9A8-B7D8B5671D76}"/>
              </a:ext>
            </a:extLst>
          </p:cNvPr>
          <p:cNvSpPr/>
          <p:nvPr/>
        </p:nvSpPr>
        <p:spPr>
          <a:xfrm>
            <a:off x="1918862" y="1567689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330 мл, d=82 мм, стандарт 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Google Shape;930;p35">
            <a:extLst>
              <a:ext uri="{FF2B5EF4-FFF2-40B4-BE49-F238E27FC236}">
                <a16:creationId xmlns:a16="http://schemas.microsoft.com/office/drawing/2014/main" id="{CBF2D297-2825-4795-F21B-ED060E26575E}"/>
              </a:ext>
            </a:extLst>
          </p:cNvPr>
          <p:cNvSpPr/>
          <p:nvPr/>
        </p:nvSpPr>
        <p:spPr>
          <a:xfrm>
            <a:off x="1931570" y="1131848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23518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934;p35">
            <a:extLst>
              <a:ext uri="{FF2B5EF4-FFF2-40B4-BE49-F238E27FC236}">
                <a16:creationId xmlns:a16="http://schemas.microsoft.com/office/drawing/2014/main" id="{1DDC9222-FDA5-43E7-AE7C-34FF6D45C7B1}"/>
              </a:ext>
            </a:extLst>
          </p:cNvPr>
          <p:cNvSpPr/>
          <p:nvPr/>
        </p:nvSpPr>
        <p:spPr>
          <a:xfrm>
            <a:off x="1918862" y="646627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 премиум-класса. 425 мл.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935;p35">
            <a:extLst>
              <a:ext uri="{FF2B5EF4-FFF2-40B4-BE49-F238E27FC236}">
                <a16:creationId xmlns:a16="http://schemas.microsoft.com/office/drawing/2014/main" id="{20F2D42F-C3D0-62FE-FA95-628F5B670C69}"/>
              </a:ext>
            </a:extLst>
          </p:cNvPr>
          <p:cNvSpPr/>
          <p:nvPr/>
        </p:nvSpPr>
        <p:spPr>
          <a:xfrm>
            <a:off x="1931574" y="603048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23519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" name="Google Shape;946;p35">
            <a:extLst>
              <a:ext uri="{FF2B5EF4-FFF2-40B4-BE49-F238E27FC236}">
                <a16:creationId xmlns:a16="http://schemas.microsoft.com/office/drawing/2014/main" id="{BD957FBA-AEBF-0CF8-2E7A-644CE84A0351}"/>
              </a:ext>
            </a:extLst>
          </p:cNvPr>
          <p:cNvSpPr/>
          <p:nvPr/>
        </p:nvSpPr>
        <p:spPr>
          <a:xfrm>
            <a:off x="1918862" y="4053901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Яркая, насыщенная расцветка внутри.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Google Shape;948;p35">
            <a:extLst>
              <a:ext uri="{FF2B5EF4-FFF2-40B4-BE49-F238E27FC236}">
                <a16:creationId xmlns:a16="http://schemas.microsoft.com/office/drawing/2014/main" id="{92D5C5B0-370B-4221-0329-2FEB4742F8D2}"/>
              </a:ext>
            </a:extLst>
          </p:cNvPr>
          <p:cNvSpPr/>
          <p:nvPr/>
        </p:nvSpPr>
        <p:spPr>
          <a:xfrm>
            <a:off x="1931570" y="3598890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23517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" name="Google Shape;952;p35">
            <a:extLst>
              <a:ext uri="{FF2B5EF4-FFF2-40B4-BE49-F238E27FC236}">
                <a16:creationId xmlns:a16="http://schemas.microsoft.com/office/drawing/2014/main" id="{873579AA-6388-3FC3-6A9C-87E58AF3AF0B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063" y="446421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276;p42">
            <a:extLst>
              <a:ext uri="{FF2B5EF4-FFF2-40B4-BE49-F238E27FC236}">
                <a16:creationId xmlns:a16="http://schemas.microsoft.com/office/drawing/2014/main" id="{3A4F13E2-5CE3-CC0A-BA10-C7B079E40F2A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611208" y="-305082"/>
            <a:ext cx="7551961" cy="307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276;p42">
            <a:extLst>
              <a:ext uri="{FF2B5EF4-FFF2-40B4-BE49-F238E27FC236}">
                <a16:creationId xmlns:a16="http://schemas.microsoft.com/office/drawing/2014/main" id="{683AE379-916D-DF03-19CC-DB17837F0AEA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07273" y="580530"/>
            <a:ext cx="2451762" cy="139574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929;p35">
            <a:extLst>
              <a:ext uri="{FF2B5EF4-FFF2-40B4-BE49-F238E27FC236}">
                <a16:creationId xmlns:a16="http://schemas.microsoft.com/office/drawing/2014/main" id="{D856F413-C653-670C-5A70-B16B625D615F}"/>
              </a:ext>
            </a:extLst>
          </p:cNvPr>
          <p:cNvSpPr/>
          <p:nvPr/>
        </p:nvSpPr>
        <p:spPr>
          <a:xfrm>
            <a:off x="1905516" y="460427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" name="Google Shape;947;p35">
            <a:extLst>
              <a:ext uri="{FF2B5EF4-FFF2-40B4-BE49-F238E27FC236}">
                <a16:creationId xmlns:a16="http://schemas.microsoft.com/office/drawing/2014/main" id="{B54FB7B2-2D23-1020-DA7E-B725411405D9}"/>
              </a:ext>
            </a:extLst>
          </p:cNvPr>
          <p:cNvSpPr/>
          <p:nvPr/>
        </p:nvSpPr>
        <p:spPr>
          <a:xfrm>
            <a:off x="1905516" y="2927448"/>
            <a:ext cx="3925800" cy="65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</a:p>
        </p:txBody>
      </p:sp>
      <p:sp>
        <p:nvSpPr>
          <p:cNvPr id="43" name="Google Shape;393;p21">
            <a:extLst>
              <a:ext uri="{FF2B5EF4-FFF2-40B4-BE49-F238E27FC236}">
                <a16:creationId xmlns:a16="http://schemas.microsoft.com/office/drawing/2014/main" id="{3A7CDC42-7EFF-B279-3CE9-F085FD29E3FA}"/>
              </a:ext>
            </a:extLst>
          </p:cNvPr>
          <p:cNvSpPr/>
          <p:nvPr/>
        </p:nvSpPr>
        <p:spPr>
          <a:xfrm>
            <a:off x="1930150" y="87915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Полугребенной хлопок 100%.</a:t>
            </a:r>
          </a:p>
        </p:txBody>
      </p:sp>
      <p:sp>
        <p:nvSpPr>
          <p:cNvPr id="44" name="Google Shape;394;p21">
            <a:extLst>
              <a:ext uri="{FF2B5EF4-FFF2-40B4-BE49-F238E27FC236}">
                <a16:creationId xmlns:a16="http://schemas.microsoft.com/office/drawing/2014/main" id="{712C62E1-5722-B03A-673C-A1DAFDBE50B4}"/>
              </a:ext>
            </a:extLst>
          </p:cNvPr>
          <p:cNvSpPr/>
          <p:nvPr/>
        </p:nvSpPr>
        <p:spPr>
          <a:xfrm>
            <a:off x="1904107" y="78113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Футболка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IMPERIAL 190</a:t>
            </a:r>
          </a:p>
        </p:txBody>
      </p:sp>
      <p:sp>
        <p:nvSpPr>
          <p:cNvPr id="45" name="Google Shape;396;p21">
            <a:extLst>
              <a:ext uri="{FF2B5EF4-FFF2-40B4-BE49-F238E27FC236}">
                <a16:creationId xmlns:a16="http://schemas.microsoft.com/office/drawing/2014/main" id="{0E911CD2-EE08-D169-6BE4-51090F09A5D0}"/>
              </a:ext>
            </a:extLst>
          </p:cNvPr>
          <p:cNvSpPr/>
          <p:nvPr/>
        </p:nvSpPr>
        <p:spPr>
          <a:xfrm>
            <a:off x="1942881" y="843195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711500</a:t>
            </a:r>
          </a:p>
        </p:txBody>
      </p:sp>
      <p:pic>
        <p:nvPicPr>
          <p:cNvPr id="47" name="Google Shape;1017;p35">
            <a:extLst>
              <a:ext uri="{FF2B5EF4-FFF2-40B4-BE49-F238E27FC236}">
                <a16:creationId xmlns:a16="http://schemas.microsoft.com/office/drawing/2014/main" id="{9BEB73DA-FD33-ACA6-A33C-F1115FC8A186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741" y="914670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Кружка для сублимации, 330 мл, d=82 мм, стандарт А, белая">
            <a:extLst>
              <a:ext uri="{FF2B5EF4-FFF2-40B4-BE49-F238E27FC236}">
                <a16:creationId xmlns:a16="http://schemas.microsoft.com/office/drawing/2014/main" id="{3DDC7C91-9F52-082F-8BF0-6E1B22DEB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690" y="620739"/>
            <a:ext cx="1271802" cy="156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9846A34F-4535-2BDD-E387-253070BC8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81" y="3015483"/>
            <a:ext cx="1529837" cy="152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Кружка для сублимации, 425 мл, d=85 мм, премиум, белая">
            <a:extLst>
              <a:ext uri="{FF2B5EF4-FFF2-40B4-BE49-F238E27FC236}">
                <a16:creationId xmlns:a16="http://schemas.microsoft.com/office/drawing/2014/main" id="{49931543-2C38-FE59-3F0E-9E788B353B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2285" y="5373464"/>
            <a:ext cx="1343042" cy="162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Футболка мужская IMPERIAL 190">
            <a:extLst>
              <a:ext uri="{FF2B5EF4-FFF2-40B4-BE49-F238E27FC236}">
                <a16:creationId xmlns:a16="http://schemas.microsoft.com/office/drawing/2014/main" id="{29E9C446-98E3-023A-3129-327AC15E0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608" y="7836652"/>
            <a:ext cx="1454874" cy="145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64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FD8A35-F5BD-986C-85A6-34F39C352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2" name="Google Shape;217;p17">
            <a:extLst>
              <a:ext uri="{FF2B5EF4-FFF2-40B4-BE49-F238E27FC236}">
                <a16:creationId xmlns:a16="http://schemas.microsoft.com/office/drawing/2014/main" id="{744E2CA5-E2BF-2B03-95F9-5A20BAA220D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4061" y="0"/>
            <a:ext cx="2314116" cy="239853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9;p14">
            <a:extLst>
              <a:ext uri="{FF2B5EF4-FFF2-40B4-BE49-F238E27FC236}">
                <a16:creationId xmlns:a16="http://schemas.microsoft.com/office/drawing/2014/main" id="{FE00D070-6334-A5A3-F5CB-ED74EC87198B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23;p35">
            <a:extLst>
              <a:ext uri="{FF2B5EF4-FFF2-40B4-BE49-F238E27FC236}">
                <a16:creationId xmlns:a16="http://schemas.microsoft.com/office/drawing/2014/main" id="{30DEE6DE-B805-42D4-FD49-8DF60BF9DF44}"/>
              </a:ext>
            </a:extLst>
          </p:cNvPr>
          <p:cNvSpPr/>
          <p:nvPr/>
        </p:nvSpPr>
        <p:spPr>
          <a:xfrm>
            <a:off x="1905516" y="780014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Плед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COLOR</a:t>
            </a:r>
            <a:endParaRPr lang="en-US"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" name="Google Shape;924;p35">
            <a:extLst>
              <a:ext uri="{FF2B5EF4-FFF2-40B4-BE49-F238E27FC236}">
                <a16:creationId xmlns:a16="http://schemas.microsoft.com/office/drawing/2014/main" id="{1BEFB73C-985F-845B-B60D-E73E6FFAFCB8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Контейнер для еды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YOPLAT</a:t>
            </a:r>
          </a:p>
        </p:txBody>
      </p:sp>
      <p:sp>
        <p:nvSpPr>
          <p:cNvPr id="6" name="Google Shape;928;p35">
            <a:extLst>
              <a:ext uri="{FF2B5EF4-FFF2-40B4-BE49-F238E27FC236}">
                <a16:creationId xmlns:a16="http://schemas.microsoft.com/office/drawing/2014/main" id="{106BD527-868C-05B5-CC82-C091AE7FA184}"/>
              </a:ext>
            </a:extLst>
          </p:cNvPr>
          <p:cNvSpPr/>
          <p:nvPr/>
        </p:nvSpPr>
        <p:spPr>
          <a:xfrm>
            <a:off x="1918862" y="1618726"/>
            <a:ext cx="317565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ручка </a:t>
            </a:r>
            <a:r>
              <a:rPr lang="ru-RU" sz="13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soft-touch</a:t>
            </a: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929;p35">
            <a:extLst>
              <a:ext uri="{FF2B5EF4-FFF2-40B4-BE49-F238E27FC236}">
                <a16:creationId xmlns:a16="http://schemas.microsoft.com/office/drawing/2014/main" id="{9AA8312F-592E-2AEC-EA39-1CD8783D97EE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 складной механический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FOLDI</a:t>
            </a: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930;p35">
            <a:extLst>
              <a:ext uri="{FF2B5EF4-FFF2-40B4-BE49-F238E27FC236}">
                <a16:creationId xmlns:a16="http://schemas.microsoft.com/office/drawing/2014/main" id="{0AA22162-7DAA-7B90-7FED-2A8F4ACFD68F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7430</a:t>
            </a:r>
            <a:endParaRPr sz="16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934;p35">
            <a:extLst>
              <a:ext uri="{FF2B5EF4-FFF2-40B4-BE49-F238E27FC236}">
                <a16:creationId xmlns:a16="http://schemas.microsoft.com/office/drawing/2014/main" id="{C9EFA348-F335-188D-C45E-F48023B6EEE0}"/>
              </a:ext>
            </a:extLst>
          </p:cNvPr>
          <p:cNvSpPr/>
          <p:nvPr/>
        </p:nvSpPr>
        <p:spPr>
          <a:xfrm>
            <a:off x="1918862" y="6410457"/>
            <a:ext cx="374482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 Ложка в комплекте.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935;p35">
            <a:extLst>
              <a:ext uri="{FF2B5EF4-FFF2-40B4-BE49-F238E27FC236}">
                <a16:creationId xmlns:a16="http://schemas.microsoft.com/office/drawing/2014/main" id="{580F8376-765F-2330-E848-46C820DF4DDA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345572</a:t>
            </a:r>
            <a:endParaRPr sz="16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" name="Google Shape;939;p35">
            <a:extLst>
              <a:ext uri="{FF2B5EF4-FFF2-40B4-BE49-F238E27FC236}">
                <a16:creationId xmlns:a16="http://schemas.microsoft.com/office/drawing/2014/main" id="{B07F98ED-0FCA-13CD-D3F3-C1F3B4D3D691}"/>
              </a:ext>
            </a:extLst>
          </p:cNvPr>
          <p:cNvSpPr/>
          <p:nvPr/>
        </p:nvSpPr>
        <p:spPr>
          <a:xfrm>
            <a:off x="1918862" y="8831167"/>
            <a:ext cx="374482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Флис 200 г/м², 100% полиэстер.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940;p35">
            <a:extLst>
              <a:ext uri="{FF2B5EF4-FFF2-40B4-BE49-F238E27FC236}">
                <a16:creationId xmlns:a16="http://schemas.microsoft.com/office/drawing/2014/main" id="{FDFEBAA0-6B53-F844-209F-8196F141D960}"/>
              </a:ext>
            </a:extLst>
          </p:cNvPr>
          <p:cNvSpPr/>
          <p:nvPr/>
        </p:nvSpPr>
        <p:spPr>
          <a:xfrm>
            <a:off x="1931574" y="83953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20300</a:t>
            </a:r>
            <a:endParaRPr sz="16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" name="Google Shape;944;p35">
            <a:extLst>
              <a:ext uri="{FF2B5EF4-FFF2-40B4-BE49-F238E27FC236}">
                <a16:creationId xmlns:a16="http://schemas.microsoft.com/office/drawing/2014/main" id="{6001D4A0-A27B-B349-1768-19E0BD22400C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2046124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946;p35">
            <a:extLst>
              <a:ext uri="{FF2B5EF4-FFF2-40B4-BE49-F238E27FC236}">
                <a16:creationId xmlns:a16="http://schemas.microsoft.com/office/drawing/2014/main" id="{982C3DBD-C5ED-57BB-2846-4F7785378FE8}"/>
              </a:ext>
            </a:extLst>
          </p:cNvPr>
          <p:cNvSpPr/>
          <p:nvPr/>
        </p:nvSpPr>
        <p:spPr>
          <a:xfrm>
            <a:off x="1918862" y="4071705"/>
            <a:ext cx="3464901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твил.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Google Shape;947;p35">
            <a:extLst>
              <a:ext uri="{FF2B5EF4-FFF2-40B4-BE49-F238E27FC236}">
                <a16:creationId xmlns:a16="http://schemas.microsoft.com/office/drawing/2014/main" id="{941A96A5-4643-E41B-F979-79F727E0C06E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Подушка надувная дорожная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WAY</a:t>
            </a: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" name="Google Shape;948;p35">
            <a:extLst>
              <a:ext uri="{FF2B5EF4-FFF2-40B4-BE49-F238E27FC236}">
                <a16:creationId xmlns:a16="http://schemas.microsoft.com/office/drawing/2014/main" id="{85FFD233-F1AF-4CBD-8BCB-0BC9CAAB76A5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18605</a:t>
            </a:r>
            <a:endParaRPr sz="16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" name="Google Shape;952;p35">
            <a:extLst>
              <a:ext uri="{FF2B5EF4-FFF2-40B4-BE49-F238E27FC236}">
                <a16:creationId xmlns:a16="http://schemas.microsoft.com/office/drawing/2014/main" id="{DE578F57-C718-0C50-C7C0-33EC62F199F9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07" y="4501245"/>
            <a:ext cx="286475" cy="2864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954;p35">
            <a:extLst>
              <a:ext uri="{FF2B5EF4-FFF2-40B4-BE49-F238E27FC236}">
                <a16:creationId xmlns:a16="http://schemas.microsoft.com/office/drawing/2014/main" id="{79BACB7B-9785-1C1D-3C89-504B7F09794F}"/>
              </a:ext>
            </a:extLst>
          </p:cNvPr>
          <p:cNvGrpSpPr/>
          <p:nvPr/>
        </p:nvGrpSpPr>
        <p:grpSpPr>
          <a:xfrm>
            <a:off x="1950287" y="6842740"/>
            <a:ext cx="284271" cy="284314"/>
            <a:chOff x="3554551" y="6918940"/>
            <a:chExt cx="284271" cy="284314"/>
          </a:xfrm>
        </p:grpSpPr>
        <p:pic>
          <p:nvPicPr>
            <p:cNvPr id="33" name="Google Shape;955;p35">
              <a:extLst>
                <a:ext uri="{FF2B5EF4-FFF2-40B4-BE49-F238E27FC236}">
                  <a16:creationId xmlns:a16="http://schemas.microsoft.com/office/drawing/2014/main" id="{F347A332-FC31-61A5-99F9-6117C4572622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1654" y="704848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956;p35">
              <a:extLst>
                <a:ext uri="{FF2B5EF4-FFF2-40B4-BE49-F238E27FC236}">
                  <a16:creationId xmlns:a16="http://schemas.microsoft.com/office/drawing/2014/main" id="{85979BAB-E887-55ED-CEA6-DD1C428B4495}"/>
                </a:ext>
              </a:extLst>
            </p:cNvPr>
            <p:cNvSpPr/>
            <p:nvPr/>
          </p:nvSpPr>
          <p:spPr>
            <a:xfrm>
              <a:off x="3698404" y="706360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DB354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57;p35">
              <a:extLst>
                <a:ext uri="{FF2B5EF4-FFF2-40B4-BE49-F238E27FC236}">
                  <a16:creationId xmlns:a16="http://schemas.microsoft.com/office/drawing/2014/main" id="{AD98EC88-AA33-EBF4-8BD8-558BC92D1C10}"/>
                </a:ext>
              </a:extLst>
            </p:cNvPr>
            <p:cNvSpPr/>
            <p:nvPr/>
          </p:nvSpPr>
          <p:spPr>
            <a:xfrm>
              <a:off x="3554551" y="691894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6" name="Google Shape;958;p35">
              <a:extLst>
                <a:ext uri="{FF2B5EF4-FFF2-40B4-BE49-F238E27FC236}">
                  <a16:creationId xmlns:a16="http://schemas.microsoft.com/office/drawing/2014/main" id="{820AC57D-7AAF-7DD3-79FC-FB79376F8916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1635" y="705503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959;p35">
              <a:extLst>
                <a:ext uri="{FF2B5EF4-FFF2-40B4-BE49-F238E27FC236}">
                  <a16:creationId xmlns:a16="http://schemas.microsoft.com/office/drawing/2014/main" id="{C4DE9408-7BEE-D9B1-8CBD-020506F86628}"/>
                </a:ext>
              </a:extLst>
            </p:cNvPr>
            <p:cNvSpPr/>
            <p:nvPr/>
          </p:nvSpPr>
          <p:spPr>
            <a:xfrm>
              <a:off x="3698404" y="691894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60;p35">
              <a:extLst>
                <a:ext uri="{FF2B5EF4-FFF2-40B4-BE49-F238E27FC236}">
                  <a16:creationId xmlns:a16="http://schemas.microsoft.com/office/drawing/2014/main" id="{7D899806-5A9C-4F6E-3595-0DE27A6CFA1F}"/>
                </a:ext>
              </a:extLst>
            </p:cNvPr>
            <p:cNvSpPr/>
            <p:nvPr/>
          </p:nvSpPr>
          <p:spPr>
            <a:xfrm>
              <a:off x="3554557" y="706360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233B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61;p35">
              <a:extLst>
                <a:ext uri="{FF2B5EF4-FFF2-40B4-BE49-F238E27FC236}">
                  <a16:creationId xmlns:a16="http://schemas.microsoft.com/office/drawing/2014/main" id="{8645F03B-324D-53AA-E6E6-579922608E4D}"/>
                </a:ext>
              </a:extLst>
            </p:cNvPr>
            <p:cNvSpPr/>
            <p:nvPr/>
          </p:nvSpPr>
          <p:spPr>
            <a:xfrm>
              <a:off x="3681635" y="704602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62;p35">
              <a:extLst>
                <a:ext uri="{FF2B5EF4-FFF2-40B4-BE49-F238E27FC236}">
                  <a16:creationId xmlns:a16="http://schemas.microsoft.com/office/drawing/2014/main" id="{97ECE3EA-FA26-577F-2CF0-A04FE2BE7153}"/>
                </a:ext>
              </a:extLst>
            </p:cNvPr>
            <p:cNvSpPr/>
            <p:nvPr/>
          </p:nvSpPr>
          <p:spPr>
            <a:xfrm>
              <a:off x="3628178" y="699408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pic>
        <p:nvPicPr>
          <p:cNvPr id="63" name="Google Shape;217;p17">
            <a:extLst>
              <a:ext uri="{FF2B5EF4-FFF2-40B4-BE49-F238E27FC236}">
                <a16:creationId xmlns:a16="http://schemas.microsoft.com/office/drawing/2014/main" id="{262ACB95-C48E-BAE2-7F4B-21DDB9F82AF7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3691" y="19050"/>
            <a:ext cx="2085669" cy="118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Google Shape;217;p17">
            <a:extLst>
              <a:ext uri="{FF2B5EF4-FFF2-40B4-BE49-F238E27FC236}">
                <a16:creationId xmlns:a16="http://schemas.microsoft.com/office/drawing/2014/main" id="{EFCBEBCE-E3B4-6F2C-D4C9-587494C3EBF7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16882" y="-1123216"/>
            <a:ext cx="790926" cy="292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0" name="Google Shape;944;p35">
            <a:extLst>
              <a:ext uri="{FF2B5EF4-FFF2-40B4-BE49-F238E27FC236}">
                <a16:creationId xmlns:a16="http://schemas.microsoft.com/office/drawing/2014/main" id="{2BA59D44-BA8B-A089-8EE9-AEBB92FE8635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671" y="925184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411FFE5-95CB-5600-EA07-5F5B8E5EF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781" y="729993"/>
            <a:ext cx="1399913" cy="139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CCBA81CD-711C-B60C-EE01-70EB5817F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1" y="3024217"/>
            <a:ext cx="1549510" cy="154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Плед COLOR, 130х150 см, флис 200 гр/м2">
            <a:extLst>
              <a:ext uri="{FF2B5EF4-FFF2-40B4-BE49-F238E27FC236}">
                <a16:creationId xmlns:a16="http://schemas.microsoft.com/office/drawing/2014/main" id="{6D11249C-A33D-BC9C-1BEE-A5B5F3C08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60" y="7960548"/>
            <a:ext cx="1618464" cy="161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онтейнер для еды YOPLAT с ложкой, пластик">
            <a:extLst>
              <a:ext uri="{FF2B5EF4-FFF2-40B4-BE49-F238E27FC236}">
                <a16:creationId xmlns:a16="http://schemas.microsoft.com/office/drawing/2014/main" id="{EE6C56C4-8B9E-2E40-C016-5F4DEA4E1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898" y="5519608"/>
            <a:ext cx="1495059" cy="149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453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2C0727A8-C737-45A4-225C-C6CDCD9ECE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35" t="5635"/>
          <a:stretch/>
        </p:blipFill>
        <p:spPr bwMode="auto">
          <a:xfrm>
            <a:off x="0" y="0"/>
            <a:ext cx="18287999" cy="10286999"/>
          </a:xfrm>
          <a:prstGeom prst="rect">
            <a:avLst/>
          </a:prstGeom>
          <a:noFill/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68E1AFCB-EA06-5EF4-A22D-1DE813D238BB}"/>
              </a:ext>
            </a:extLst>
          </p:cNvPr>
          <p:cNvSpPr/>
          <p:nvPr/>
        </p:nvSpPr>
        <p:spPr>
          <a:xfrm>
            <a:off x="12524503" y="5540702"/>
            <a:ext cx="2890520" cy="827405"/>
          </a:xfrm>
          <a:custGeom>
            <a:avLst/>
            <a:gdLst/>
            <a:ahLst/>
            <a:cxnLst/>
            <a:rect l="l" t="t" r="r" b="b"/>
            <a:pathLst>
              <a:path w="2890519" h="827404">
                <a:moveTo>
                  <a:pt x="2476364" y="827199"/>
                </a:moveTo>
                <a:lnTo>
                  <a:pt x="413599" y="827199"/>
                </a:lnTo>
                <a:lnTo>
                  <a:pt x="365365" y="824417"/>
                </a:lnTo>
                <a:lnTo>
                  <a:pt x="318766" y="816276"/>
                </a:lnTo>
                <a:lnTo>
                  <a:pt x="274110" y="803087"/>
                </a:lnTo>
                <a:lnTo>
                  <a:pt x="231710" y="785160"/>
                </a:lnTo>
                <a:lnTo>
                  <a:pt x="191875" y="762806"/>
                </a:lnTo>
                <a:lnTo>
                  <a:pt x="154915" y="736335"/>
                </a:lnTo>
                <a:lnTo>
                  <a:pt x="121141" y="706058"/>
                </a:lnTo>
                <a:lnTo>
                  <a:pt x="90864" y="672284"/>
                </a:lnTo>
                <a:lnTo>
                  <a:pt x="64393" y="635324"/>
                </a:lnTo>
                <a:lnTo>
                  <a:pt x="42039" y="595489"/>
                </a:lnTo>
                <a:lnTo>
                  <a:pt x="24112" y="553089"/>
                </a:lnTo>
                <a:lnTo>
                  <a:pt x="10923" y="508433"/>
                </a:lnTo>
                <a:lnTo>
                  <a:pt x="2782" y="461833"/>
                </a:lnTo>
                <a:lnTo>
                  <a:pt x="0" y="413599"/>
                </a:lnTo>
                <a:lnTo>
                  <a:pt x="2782" y="365365"/>
                </a:lnTo>
                <a:lnTo>
                  <a:pt x="10923" y="318766"/>
                </a:lnTo>
                <a:lnTo>
                  <a:pt x="24112" y="274110"/>
                </a:lnTo>
                <a:lnTo>
                  <a:pt x="42039" y="231710"/>
                </a:lnTo>
                <a:lnTo>
                  <a:pt x="64393" y="191875"/>
                </a:lnTo>
                <a:lnTo>
                  <a:pt x="90864" y="154915"/>
                </a:lnTo>
                <a:lnTo>
                  <a:pt x="121141" y="121141"/>
                </a:lnTo>
                <a:lnTo>
                  <a:pt x="154915" y="90864"/>
                </a:lnTo>
                <a:lnTo>
                  <a:pt x="191875" y="64393"/>
                </a:lnTo>
                <a:lnTo>
                  <a:pt x="231710" y="42039"/>
                </a:lnTo>
                <a:lnTo>
                  <a:pt x="274110" y="24112"/>
                </a:lnTo>
                <a:lnTo>
                  <a:pt x="318766" y="10923"/>
                </a:lnTo>
                <a:lnTo>
                  <a:pt x="365365" y="2782"/>
                </a:lnTo>
                <a:lnTo>
                  <a:pt x="413599" y="0"/>
                </a:lnTo>
                <a:lnTo>
                  <a:pt x="2476364" y="0"/>
                </a:lnTo>
                <a:lnTo>
                  <a:pt x="2524598" y="2782"/>
                </a:lnTo>
                <a:lnTo>
                  <a:pt x="2571198" y="10923"/>
                </a:lnTo>
                <a:lnTo>
                  <a:pt x="2615853" y="24112"/>
                </a:lnTo>
                <a:lnTo>
                  <a:pt x="2658254" y="42039"/>
                </a:lnTo>
                <a:lnTo>
                  <a:pt x="2698089" y="64393"/>
                </a:lnTo>
                <a:lnTo>
                  <a:pt x="2735048" y="90864"/>
                </a:lnTo>
                <a:lnTo>
                  <a:pt x="2768822" y="121141"/>
                </a:lnTo>
                <a:lnTo>
                  <a:pt x="2799100" y="154915"/>
                </a:lnTo>
                <a:lnTo>
                  <a:pt x="2825571" y="191875"/>
                </a:lnTo>
                <a:lnTo>
                  <a:pt x="2847925" y="231710"/>
                </a:lnTo>
                <a:lnTo>
                  <a:pt x="2865851" y="274110"/>
                </a:lnTo>
                <a:lnTo>
                  <a:pt x="2879040" y="318766"/>
                </a:lnTo>
                <a:lnTo>
                  <a:pt x="2887181" y="365365"/>
                </a:lnTo>
                <a:lnTo>
                  <a:pt x="2889964" y="413599"/>
                </a:lnTo>
                <a:lnTo>
                  <a:pt x="2887181" y="461833"/>
                </a:lnTo>
                <a:lnTo>
                  <a:pt x="2879040" y="508433"/>
                </a:lnTo>
                <a:lnTo>
                  <a:pt x="2865851" y="553089"/>
                </a:lnTo>
                <a:lnTo>
                  <a:pt x="2847925" y="595489"/>
                </a:lnTo>
                <a:lnTo>
                  <a:pt x="2825571" y="635324"/>
                </a:lnTo>
                <a:lnTo>
                  <a:pt x="2799100" y="672284"/>
                </a:lnTo>
                <a:lnTo>
                  <a:pt x="2768822" y="706058"/>
                </a:lnTo>
                <a:lnTo>
                  <a:pt x="2735048" y="736335"/>
                </a:lnTo>
                <a:lnTo>
                  <a:pt x="2698089" y="762806"/>
                </a:lnTo>
                <a:lnTo>
                  <a:pt x="2658254" y="785160"/>
                </a:lnTo>
                <a:lnTo>
                  <a:pt x="2615853" y="803087"/>
                </a:lnTo>
                <a:lnTo>
                  <a:pt x="2571198" y="816276"/>
                </a:lnTo>
                <a:lnTo>
                  <a:pt x="2524598" y="824417"/>
                </a:lnTo>
                <a:lnTo>
                  <a:pt x="2476364" y="827199"/>
                </a:lnTo>
                <a:close/>
              </a:path>
            </a:pathLst>
          </a:custGeom>
          <a:solidFill>
            <a:schemeClr val="bg1"/>
          </a:solidFill>
          <a:ln w="2968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E19C554B-1EB4-9492-1C21-A73FB9FB0806}"/>
              </a:ext>
            </a:extLst>
          </p:cNvPr>
          <p:cNvSpPr/>
          <p:nvPr/>
        </p:nvSpPr>
        <p:spPr>
          <a:xfrm>
            <a:off x="15014993" y="5954302"/>
            <a:ext cx="64769" cy="0"/>
          </a:xfrm>
          <a:custGeom>
            <a:avLst/>
            <a:gdLst/>
            <a:ahLst/>
            <a:cxnLst/>
            <a:rect l="l" t="t" r="r" b="b"/>
            <a:pathLst>
              <a:path w="64769">
                <a:moveTo>
                  <a:pt x="0" y="0"/>
                </a:moveTo>
                <a:lnTo>
                  <a:pt x="643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FCA3D335-79EF-A31D-3BF4-BB32B05E1765}"/>
              </a:ext>
            </a:extLst>
          </p:cNvPr>
          <p:cNvSpPr/>
          <p:nvPr/>
        </p:nvSpPr>
        <p:spPr>
          <a:xfrm>
            <a:off x="12969516" y="5954302"/>
            <a:ext cx="2045970" cy="0"/>
          </a:xfrm>
          <a:custGeom>
            <a:avLst/>
            <a:gdLst/>
            <a:ahLst/>
            <a:cxnLst/>
            <a:rect l="l" t="t" r="r" b="b"/>
            <a:pathLst>
              <a:path w="2045969">
                <a:moveTo>
                  <a:pt x="0" y="0"/>
                </a:moveTo>
                <a:lnTo>
                  <a:pt x="2045476" y="0"/>
                </a:lnTo>
              </a:path>
            </a:pathLst>
          </a:custGeom>
          <a:ln w="59359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2EB8D8F3-C62F-C9B2-4E5F-4D5F4F6F2972}"/>
              </a:ext>
            </a:extLst>
          </p:cNvPr>
          <p:cNvSpPr/>
          <p:nvPr/>
        </p:nvSpPr>
        <p:spPr>
          <a:xfrm>
            <a:off x="14777800" y="5711581"/>
            <a:ext cx="301625" cy="485775"/>
          </a:xfrm>
          <a:custGeom>
            <a:avLst/>
            <a:gdLst/>
            <a:ahLst/>
            <a:cxnLst/>
            <a:rect l="l" t="t" r="r" b="b"/>
            <a:pathLst>
              <a:path w="301625" h="485775">
                <a:moveTo>
                  <a:pt x="40490" y="0"/>
                </a:moveTo>
                <a:lnTo>
                  <a:pt x="0" y="43475"/>
                </a:lnTo>
                <a:lnTo>
                  <a:pt x="214401" y="242777"/>
                </a:lnTo>
                <a:lnTo>
                  <a:pt x="0" y="442028"/>
                </a:lnTo>
                <a:lnTo>
                  <a:pt x="40490" y="485503"/>
                </a:lnTo>
                <a:lnTo>
                  <a:pt x="301571" y="242777"/>
                </a:lnTo>
                <a:lnTo>
                  <a:pt x="40490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Google Shape;69;p14">
            <a:extLst>
              <a:ext uri="{FF2B5EF4-FFF2-40B4-BE49-F238E27FC236}">
                <a16:creationId xmlns:a16="http://schemas.microsoft.com/office/drawing/2014/main" id="{7F4DDF83-2600-6613-52EF-CD32FACCF256}"/>
              </a:ext>
            </a:extLst>
          </p:cNvPr>
          <p:cNvSpPr/>
          <p:nvPr/>
        </p:nvSpPr>
        <p:spPr>
          <a:xfrm>
            <a:off x="12458095" y="6771597"/>
            <a:ext cx="8452244" cy="3514203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23875" lvl="0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МЫ — </a:t>
            </a:r>
            <a:b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УВЕРЕННОСТЬ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238;p18">
            <a:extLst>
              <a:ext uri="{FF2B5EF4-FFF2-40B4-BE49-F238E27FC236}">
                <a16:creationId xmlns:a16="http://schemas.microsoft.com/office/drawing/2014/main" id="{B8F99CB9-8EF9-F7AF-B85F-304C8E99477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-12250"/>
            <a:ext cx="18287996" cy="1028699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9;p14">
            <a:extLst>
              <a:ext uri="{FF2B5EF4-FFF2-40B4-BE49-F238E27FC236}">
                <a16:creationId xmlns:a16="http://schemas.microsoft.com/office/drawing/2014/main" id="{33743409-ADA0-931A-6E2E-B455632D1D2E}"/>
              </a:ext>
            </a:extLst>
          </p:cNvPr>
          <p:cNvSpPr/>
          <p:nvPr/>
        </p:nvSpPr>
        <p:spPr>
          <a:xfrm>
            <a:off x="-2639685" y="9584"/>
            <a:ext cx="8452244" cy="10277416"/>
          </a:xfrm>
          <a:prstGeom prst="roundRect">
            <a:avLst>
              <a:gd name="adj" fmla="val 10732"/>
            </a:avLst>
          </a:prstGeom>
          <a:solidFill>
            <a:srgbClr val="F3CC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Google Shape;240;p18">
            <a:extLst>
              <a:ext uri="{FF2B5EF4-FFF2-40B4-BE49-F238E27FC236}">
                <a16:creationId xmlns:a16="http://schemas.microsoft.com/office/drawing/2014/main" id="{52B689F1-DFEE-EA98-8BA1-B0F87ED2ADED}"/>
              </a:ext>
            </a:extLst>
          </p:cNvPr>
          <p:cNvSpPr/>
          <p:nvPr/>
        </p:nvSpPr>
        <p:spPr>
          <a:xfrm>
            <a:off x="1988830" y="1875043"/>
            <a:ext cx="4617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100%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хлопок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Вместительный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нагрудный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карман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Google Shape;241;p18">
            <a:extLst>
              <a:ext uri="{FF2B5EF4-FFF2-40B4-BE49-F238E27FC236}">
                <a16:creationId xmlns:a16="http://schemas.microsoft.com/office/drawing/2014/main" id="{4B0BE195-255A-C2DB-8A6D-D7A4EC75BBE0}"/>
              </a:ext>
            </a:extLst>
          </p:cNvPr>
          <p:cNvSpPr/>
          <p:nvPr/>
        </p:nvSpPr>
        <p:spPr>
          <a:xfrm>
            <a:off x="1975481" y="767818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Фартук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MAYLON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" name="Google Shape;242;p18">
            <a:extLst>
              <a:ext uri="{FF2B5EF4-FFF2-40B4-BE49-F238E27FC236}">
                <a16:creationId xmlns:a16="http://schemas.microsoft.com/office/drawing/2014/main" id="{4100A368-E0B2-63F3-A428-8D1A13CB7193}"/>
              </a:ext>
            </a:extLst>
          </p:cNvPr>
          <p:cNvSpPr/>
          <p:nvPr/>
        </p:nvSpPr>
        <p:spPr>
          <a:xfrm>
            <a:off x="2001528" y="1439243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346206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" name="Google Shape;254;p18">
            <a:extLst>
              <a:ext uri="{FF2B5EF4-FFF2-40B4-BE49-F238E27FC236}">
                <a16:creationId xmlns:a16="http://schemas.microsoft.com/office/drawing/2014/main" id="{F8AD06E9-6BED-C55A-83BD-40483B88C072}"/>
              </a:ext>
            </a:extLst>
          </p:cNvPr>
          <p:cNvPicPr preferRelativeResize="0"/>
          <p:nvPr/>
        </p:nvPicPr>
        <p:blipFill>
          <a:blip r:embed="rId4" cstate="print"/>
          <a:stretch>
            <a:fillRect/>
          </a:stretch>
        </p:blipFill>
        <p:spPr>
          <a:xfrm>
            <a:off x="-137624" y="1002643"/>
            <a:ext cx="1990600" cy="1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239;p18">
            <a:extLst>
              <a:ext uri="{FF2B5EF4-FFF2-40B4-BE49-F238E27FC236}">
                <a16:creationId xmlns:a16="http://schemas.microsoft.com/office/drawing/2014/main" id="{6E342756-37D7-05BD-9FED-B38E919B96A9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15586" y="141326"/>
            <a:ext cx="7344822" cy="2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39;p18">
            <a:extLst>
              <a:ext uri="{FF2B5EF4-FFF2-40B4-BE49-F238E27FC236}">
                <a16:creationId xmlns:a16="http://schemas.microsoft.com/office/drawing/2014/main" id="{EA0FF16E-FA58-300E-B9E9-473F5C3FD0C8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7678" y="4592209"/>
            <a:ext cx="2476500" cy="182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239;p18">
            <a:extLst>
              <a:ext uri="{FF2B5EF4-FFF2-40B4-BE49-F238E27FC236}">
                <a16:creationId xmlns:a16="http://schemas.microsoft.com/office/drawing/2014/main" id="{68CF39D5-6473-2FA1-97FF-998D2AC37B19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2923" y="7750217"/>
            <a:ext cx="1610116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239;p18">
            <a:extLst>
              <a:ext uri="{FF2B5EF4-FFF2-40B4-BE49-F238E27FC236}">
                <a16:creationId xmlns:a16="http://schemas.microsoft.com/office/drawing/2014/main" id="{6F6F2F67-3879-B6A8-2A40-31E4AFCC3614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9973" y="4622480"/>
            <a:ext cx="1671028" cy="235556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247;p18">
            <a:extLst>
              <a:ext uri="{FF2B5EF4-FFF2-40B4-BE49-F238E27FC236}">
                <a16:creationId xmlns:a16="http://schemas.microsoft.com/office/drawing/2014/main" id="{275BDC59-F6D5-79F0-5BAF-E3685634972E}"/>
              </a:ext>
            </a:extLst>
          </p:cNvPr>
          <p:cNvSpPr/>
          <p:nvPr/>
        </p:nvSpPr>
        <p:spPr>
          <a:xfrm>
            <a:off x="1958622" y="5173968"/>
            <a:ext cx="3528051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Ножи для мягкого и твёрдого сыра, вилка для сыра и нож для пармезана.</a:t>
            </a:r>
          </a:p>
        </p:txBody>
      </p:sp>
      <p:sp>
        <p:nvSpPr>
          <p:cNvPr id="36" name="Google Shape;248;p18">
            <a:extLst>
              <a:ext uri="{FF2B5EF4-FFF2-40B4-BE49-F238E27FC236}">
                <a16:creationId xmlns:a16="http://schemas.microsoft.com/office/drawing/2014/main" id="{80ACDE0B-C3CB-8028-4888-F7C07E016500}"/>
              </a:ext>
            </a:extLst>
          </p:cNvPr>
          <p:cNvSpPr/>
          <p:nvPr/>
        </p:nvSpPr>
        <p:spPr>
          <a:xfrm>
            <a:off x="1945275" y="4066743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для сыра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ROLDIC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" name="Google Shape;249;p18">
            <a:extLst>
              <a:ext uri="{FF2B5EF4-FFF2-40B4-BE49-F238E27FC236}">
                <a16:creationId xmlns:a16="http://schemas.microsoft.com/office/drawing/2014/main" id="{55B26033-26DC-989A-673B-8ED6BB84B92C}"/>
              </a:ext>
            </a:extLst>
          </p:cNvPr>
          <p:cNvSpPr/>
          <p:nvPr/>
        </p:nvSpPr>
        <p:spPr>
          <a:xfrm>
            <a:off x="1971322" y="4738168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345561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80FA423A-B65D-77B8-E0CE-8E488A156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0366" y="4095770"/>
            <a:ext cx="1977658" cy="197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Google Shape;247;p18">
            <a:extLst>
              <a:ext uri="{FF2B5EF4-FFF2-40B4-BE49-F238E27FC236}">
                <a16:creationId xmlns:a16="http://schemas.microsoft.com/office/drawing/2014/main" id="{38929F3B-6FC9-E786-461A-421BB2488FF1}"/>
              </a:ext>
            </a:extLst>
          </p:cNvPr>
          <p:cNvSpPr/>
          <p:nvPr/>
        </p:nvSpPr>
        <p:spPr>
          <a:xfrm>
            <a:off x="1992219" y="8401985"/>
            <a:ext cx="3216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Фартук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нетканного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материала.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" name="Google Shape;248;p18">
            <a:extLst>
              <a:ext uri="{FF2B5EF4-FFF2-40B4-BE49-F238E27FC236}">
                <a16:creationId xmlns:a16="http://schemas.microsoft.com/office/drawing/2014/main" id="{769E5AED-6FE1-2D79-E900-ABE69649A7C6}"/>
              </a:ext>
            </a:extLst>
          </p:cNvPr>
          <p:cNvSpPr/>
          <p:nvPr/>
        </p:nvSpPr>
        <p:spPr>
          <a:xfrm>
            <a:off x="1978871" y="7294760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Фартук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SALMUX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" name="Google Shape;249;p18">
            <a:extLst>
              <a:ext uri="{FF2B5EF4-FFF2-40B4-BE49-F238E27FC236}">
                <a16:creationId xmlns:a16="http://schemas.microsoft.com/office/drawing/2014/main" id="{EB0185B0-822A-521F-2160-8C542B6874CB}"/>
              </a:ext>
            </a:extLst>
          </p:cNvPr>
          <p:cNvSpPr/>
          <p:nvPr/>
        </p:nvSpPr>
        <p:spPr>
          <a:xfrm>
            <a:off x="2004918" y="7966185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346114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31C15CFF-E6B0-C2E9-900A-36B419A80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1932" y="7175956"/>
            <a:ext cx="1977658" cy="197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57;p16">
            <a:extLst>
              <a:ext uri="{FF2B5EF4-FFF2-40B4-BE49-F238E27FC236}">
                <a16:creationId xmlns:a16="http://schemas.microsoft.com/office/drawing/2014/main" id="{0611D1F2-1566-D6C8-E09B-1D607A986BCC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05" t="10496" r="6905" b="3492"/>
          <a:stretch/>
        </p:blipFill>
        <p:spPr>
          <a:xfrm>
            <a:off x="0" y="9584"/>
            <a:ext cx="18288000" cy="10277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11;p16">
            <a:extLst>
              <a:ext uri="{FF2B5EF4-FFF2-40B4-BE49-F238E27FC236}">
                <a16:creationId xmlns:a16="http://schemas.microsoft.com/office/drawing/2014/main" id="{F53527BE-99E2-46F8-DDFA-16AB21A1DA79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0600" y="4818974"/>
            <a:ext cx="2288019" cy="25620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BE78CCFD-AE1B-38D0-D343-B3622E06008A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Google Shape;158;p16">
            <a:extLst>
              <a:ext uri="{FF2B5EF4-FFF2-40B4-BE49-F238E27FC236}">
                <a16:creationId xmlns:a16="http://schemas.microsoft.com/office/drawing/2014/main" id="{9E688FBB-2C06-4408-468C-BBE6317940E8}"/>
              </a:ext>
            </a:extLst>
          </p:cNvPr>
          <p:cNvSpPr/>
          <p:nvPr/>
        </p:nvSpPr>
        <p:spPr>
          <a:xfrm>
            <a:off x="1930150" y="1579572"/>
            <a:ext cx="3815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Керамика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159;p16">
            <a:extLst>
              <a:ext uri="{FF2B5EF4-FFF2-40B4-BE49-F238E27FC236}">
                <a16:creationId xmlns:a16="http://schemas.microsoft.com/office/drawing/2014/main" id="{713257D8-157A-4037-50D2-3A33E874625B}"/>
              </a:ext>
            </a:extLst>
          </p:cNvPr>
          <p:cNvSpPr/>
          <p:nvPr/>
        </p:nvSpPr>
        <p:spPr>
          <a:xfrm>
            <a:off x="1904107" y="472360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Аромалампа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SCENT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161;p16">
            <a:extLst>
              <a:ext uri="{FF2B5EF4-FFF2-40B4-BE49-F238E27FC236}">
                <a16:creationId xmlns:a16="http://schemas.microsoft.com/office/drawing/2014/main" id="{ED32DB54-1B4C-E1E9-FD15-E3E68FDBBE74}"/>
              </a:ext>
            </a:extLst>
          </p:cNvPr>
          <p:cNvSpPr/>
          <p:nvPr/>
        </p:nvSpPr>
        <p:spPr>
          <a:xfrm>
            <a:off x="1898489" y="2929018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Аромакубики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162;p16">
            <a:extLst>
              <a:ext uri="{FF2B5EF4-FFF2-40B4-BE49-F238E27FC236}">
                <a16:creationId xmlns:a16="http://schemas.microsoft.com/office/drawing/2014/main" id="{A56AECE0-ADD6-DF51-3ED4-33206836C05A}"/>
              </a:ext>
            </a:extLst>
          </p:cNvPr>
          <p:cNvSpPr/>
          <p:nvPr/>
        </p:nvSpPr>
        <p:spPr>
          <a:xfrm>
            <a:off x="1942865" y="114379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32600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63;p16">
            <a:extLst>
              <a:ext uri="{FF2B5EF4-FFF2-40B4-BE49-F238E27FC236}">
                <a16:creationId xmlns:a16="http://schemas.microsoft.com/office/drawing/2014/main" id="{1F3539F7-3FF9-6159-E116-4D69D753070D}"/>
              </a:ext>
            </a:extLst>
          </p:cNvPr>
          <p:cNvSpPr/>
          <p:nvPr/>
        </p:nvSpPr>
        <p:spPr>
          <a:xfrm>
            <a:off x="1930150" y="3731429"/>
            <a:ext cx="3691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пальмовый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воск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добавлением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ароматических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масел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165;p16">
            <a:extLst>
              <a:ext uri="{FF2B5EF4-FFF2-40B4-BE49-F238E27FC236}">
                <a16:creationId xmlns:a16="http://schemas.microsoft.com/office/drawing/2014/main" id="{D28B8D8F-BDD2-2AB8-0153-6C562AC97DE3}"/>
              </a:ext>
            </a:extLst>
          </p:cNvPr>
          <p:cNvSpPr/>
          <p:nvPr/>
        </p:nvSpPr>
        <p:spPr>
          <a:xfrm>
            <a:off x="1942865" y="329564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32601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66;p16">
            <a:extLst>
              <a:ext uri="{FF2B5EF4-FFF2-40B4-BE49-F238E27FC236}">
                <a16:creationId xmlns:a16="http://schemas.microsoft.com/office/drawing/2014/main" id="{CD9FE379-DD7B-FBC3-3BB6-71C421300991}"/>
              </a:ext>
            </a:extLst>
          </p:cNvPr>
          <p:cNvSpPr/>
          <p:nvPr/>
        </p:nvSpPr>
        <p:spPr>
          <a:xfrm>
            <a:off x="1916806" y="5420800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Парфюм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автомобиля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MELIEN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168;p16">
            <a:extLst>
              <a:ext uri="{FF2B5EF4-FFF2-40B4-BE49-F238E27FC236}">
                <a16:creationId xmlns:a16="http://schemas.microsoft.com/office/drawing/2014/main" id="{D65EF8D1-0CA3-F662-7021-F6E4E50DE8B6}"/>
              </a:ext>
            </a:extLst>
          </p:cNvPr>
          <p:cNvSpPr/>
          <p:nvPr/>
        </p:nvSpPr>
        <p:spPr>
          <a:xfrm>
            <a:off x="1942857" y="6092239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32700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169;p16">
            <a:extLst>
              <a:ext uri="{FF2B5EF4-FFF2-40B4-BE49-F238E27FC236}">
                <a16:creationId xmlns:a16="http://schemas.microsoft.com/office/drawing/2014/main" id="{6BB344F4-5631-FEBC-F926-B0A5833B7647}"/>
              </a:ext>
            </a:extLst>
          </p:cNvPr>
          <p:cNvSpPr/>
          <p:nvPr/>
        </p:nvSpPr>
        <p:spPr>
          <a:xfrm>
            <a:off x="1930153" y="6528021"/>
            <a:ext cx="352862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Стеклянный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флакон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деревянной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крышкой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шнурке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" name="Google Shape;195;p16">
            <a:extLst>
              <a:ext uri="{FF2B5EF4-FFF2-40B4-BE49-F238E27FC236}">
                <a16:creationId xmlns:a16="http://schemas.microsoft.com/office/drawing/2014/main" id="{7449E692-41FC-407C-DB78-F49BA08FD7D5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57" y="435441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97;p16">
            <a:extLst>
              <a:ext uri="{FF2B5EF4-FFF2-40B4-BE49-F238E27FC236}">
                <a16:creationId xmlns:a16="http://schemas.microsoft.com/office/drawing/2014/main" id="{82E37B04-D577-732F-FC68-DDF4C0F82D8A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57" y="710709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211;p16">
            <a:extLst>
              <a:ext uri="{FF2B5EF4-FFF2-40B4-BE49-F238E27FC236}">
                <a16:creationId xmlns:a16="http://schemas.microsoft.com/office/drawing/2014/main" id="{6E1EDC19-8564-1403-4EB0-D19224517E09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900000">
            <a:off x="15170614" y="5097054"/>
            <a:ext cx="4716911" cy="3514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11;p16">
            <a:extLst>
              <a:ext uri="{FF2B5EF4-FFF2-40B4-BE49-F238E27FC236}">
                <a16:creationId xmlns:a16="http://schemas.microsoft.com/office/drawing/2014/main" id="{B04A1A80-DC1D-D4A6-5489-78FF9FB85F3B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81354" y="7458392"/>
            <a:ext cx="1989541" cy="282203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166;p16">
            <a:extLst>
              <a:ext uri="{FF2B5EF4-FFF2-40B4-BE49-F238E27FC236}">
                <a16:creationId xmlns:a16="http://schemas.microsoft.com/office/drawing/2014/main" id="{56801CE3-3D90-1AF1-5AE1-0E1EEA45E030}"/>
              </a:ext>
            </a:extLst>
          </p:cNvPr>
          <p:cNvSpPr/>
          <p:nvPr/>
        </p:nvSpPr>
        <p:spPr>
          <a:xfrm>
            <a:off x="1901287" y="7851801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Парфюм для интерьера </a:t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аромадиффузором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" name="Google Shape;168;p16">
            <a:extLst>
              <a:ext uri="{FF2B5EF4-FFF2-40B4-BE49-F238E27FC236}">
                <a16:creationId xmlns:a16="http://schemas.microsoft.com/office/drawing/2014/main" id="{0CD0DA36-722C-6409-39B5-C7D425D071A0}"/>
              </a:ext>
            </a:extLst>
          </p:cNvPr>
          <p:cNvSpPr/>
          <p:nvPr/>
        </p:nvSpPr>
        <p:spPr>
          <a:xfrm>
            <a:off x="1927338" y="839814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3270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" name="Google Shape;169;p16">
            <a:extLst>
              <a:ext uri="{FF2B5EF4-FFF2-40B4-BE49-F238E27FC236}">
                <a16:creationId xmlns:a16="http://schemas.microsoft.com/office/drawing/2014/main" id="{358A8342-2478-A0F7-BE28-F63094ECBDA3}"/>
              </a:ext>
            </a:extLst>
          </p:cNvPr>
          <p:cNvSpPr/>
          <p:nvPr/>
        </p:nvSpPr>
        <p:spPr>
          <a:xfrm>
            <a:off x="1914634" y="8833922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Стеклянный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круглый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флакон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палочками в комплекте (5 шт.).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" name="Google Shape;347;p21">
            <a:extLst>
              <a:ext uri="{FF2B5EF4-FFF2-40B4-BE49-F238E27FC236}">
                <a16:creationId xmlns:a16="http://schemas.microsoft.com/office/drawing/2014/main" id="{01E809D6-2C3E-717F-7D07-01AC9707AADE}"/>
              </a:ext>
            </a:extLst>
          </p:cNvPr>
          <p:cNvPicPr preferRelativeResize="0"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0">
            <a:off x="14719623" y="1324029"/>
            <a:ext cx="2787984" cy="2152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94;p16">
            <a:extLst>
              <a:ext uri="{FF2B5EF4-FFF2-40B4-BE49-F238E27FC236}">
                <a16:creationId xmlns:a16="http://schemas.microsoft.com/office/drawing/2014/main" id="{9C84985E-F513-D738-1E8A-3E9C90A90BB0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33" y="611060"/>
            <a:ext cx="1378800" cy="1655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" name="Google Shape;196;p16">
            <a:extLst>
              <a:ext uri="{FF2B5EF4-FFF2-40B4-BE49-F238E27FC236}">
                <a16:creationId xmlns:a16="http://schemas.microsoft.com/office/drawing/2014/main" id="{662190D6-6C30-78F5-6588-CCD3CCCDE26B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137" y="3159436"/>
            <a:ext cx="1331100" cy="133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0" name="Google Shape;198;p16">
            <a:extLst>
              <a:ext uri="{FF2B5EF4-FFF2-40B4-BE49-F238E27FC236}">
                <a16:creationId xmlns:a16="http://schemas.microsoft.com/office/drawing/2014/main" id="{BF423E5B-3F37-FAEC-3834-D0A5B1BF68AD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788" y="5383512"/>
            <a:ext cx="1470000" cy="1522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6DDC8C57-9192-CFA8-C048-82242755A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1" y="7798688"/>
            <a:ext cx="1655401" cy="165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9" name="Google Shape;1419;p46"/>
          <p:cNvPicPr preferRelativeResize="0"/>
          <p:nvPr/>
        </p:nvPicPr>
        <p:blipFill>
          <a:blip r:embed="rId3"/>
          <a:srcRect/>
          <a:stretch/>
        </p:blipFill>
        <p:spPr>
          <a:xfrm>
            <a:off x="-6473" y="0"/>
            <a:ext cx="18287996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439;p46">
            <a:extLst>
              <a:ext uri="{FF2B5EF4-FFF2-40B4-BE49-F238E27FC236}">
                <a16:creationId xmlns:a16="http://schemas.microsoft.com/office/drawing/2014/main" id="{F82232A6-50F8-2E49-ACA5-25AF9E07FB6F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081" y="1"/>
            <a:ext cx="537735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EF99AC9D-F08E-4A44-9DE7-51B9318C9CCD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Google Shape;1439;p46">
            <a:extLst>
              <a:ext uri="{FF2B5EF4-FFF2-40B4-BE49-F238E27FC236}">
                <a16:creationId xmlns:a16="http://schemas.microsoft.com/office/drawing/2014/main" id="{4101D3A5-43FA-30FF-C76B-CFA61B189BC1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48011" y="1"/>
            <a:ext cx="4333513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388;p45">
            <a:extLst>
              <a:ext uri="{FF2B5EF4-FFF2-40B4-BE49-F238E27FC236}">
                <a16:creationId xmlns:a16="http://schemas.microsoft.com/office/drawing/2014/main" id="{4B6D2E2D-A514-EC3E-18CA-690ED879D638}"/>
              </a:ext>
            </a:extLst>
          </p:cNvPr>
          <p:cNvSpPr/>
          <p:nvPr/>
        </p:nvSpPr>
        <p:spPr>
          <a:xfrm>
            <a:off x="1930150" y="1882725"/>
            <a:ext cx="37594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приятного на ощупь акрила.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Лаконичная и универсальная модель.</a:t>
            </a:r>
          </a:p>
        </p:txBody>
      </p:sp>
      <p:sp>
        <p:nvSpPr>
          <p:cNvPr id="15" name="Google Shape;1389;p45">
            <a:extLst>
              <a:ext uri="{FF2B5EF4-FFF2-40B4-BE49-F238E27FC236}">
                <a16:creationId xmlns:a16="http://schemas.microsoft.com/office/drawing/2014/main" id="{53E171CD-E5C6-D590-3204-C58AA57FD4AA}"/>
              </a:ext>
            </a:extLst>
          </p:cNvPr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Шапка вязаная двойная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ESSENTIAL</a:t>
            </a:r>
          </a:p>
        </p:txBody>
      </p:sp>
      <p:sp>
        <p:nvSpPr>
          <p:cNvPr id="17" name="Google Shape;1391;p45">
            <a:extLst>
              <a:ext uri="{FF2B5EF4-FFF2-40B4-BE49-F238E27FC236}">
                <a16:creationId xmlns:a16="http://schemas.microsoft.com/office/drawing/2014/main" id="{8B9720B3-718F-2655-B8CF-90B7858DAA87}"/>
              </a:ext>
            </a:extLst>
          </p:cNvPr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SIMPLE </a:t>
            </a:r>
          </a:p>
        </p:txBody>
      </p:sp>
      <p:sp>
        <p:nvSpPr>
          <p:cNvPr id="18" name="Google Shape;1392;p45">
            <a:extLst>
              <a:ext uri="{FF2B5EF4-FFF2-40B4-BE49-F238E27FC236}">
                <a16:creationId xmlns:a16="http://schemas.microsoft.com/office/drawing/2014/main" id="{C4DA8DE8-BEC0-D2CC-1BA8-E680A0C8CC2C}"/>
              </a:ext>
            </a:extLst>
          </p:cNvPr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51100</a:t>
            </a:r>
          </a:p>
        </p:txBody>
      </p:sp>
      <p:sp>
        <p:nvSpPr>
          <p:cNvPr id="19" name="Google Shape;1393;p45">
            <a:extLst>
              <a:ext uri="{FF2B5EF4-FFF2-40B4-BE49-F238E27FC236}">
                <a16:creationId xmlns:a16="http://schemas.microsoft.com/office/drawing/2014/main" id="{CE2F0F2A-C30F-C380-9DB5-6874B42480B8}"/>
              </a:ext>
            </a:extLst>
          </p:cNvPr>
          <p:cNvSpPr/>
          <p:nvPr/>
        </p:nvSpPr>
        <p:spPr>
          <a:xfrm>
            <a:off x="1930150" y="4980300"/>
            <a:ext cx="334035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90% полиуретан, 10% полиэстер.</a:t>
            </a:r>
          </a:p>
        </p:txBody>
      </p:sp>
      <p:sp>
        <p:nvSpPr>
          <p:cNvPr id="21" name="Google Shape;1395;p45">
            <a:extLst>
              <a:ext uri="{FF2B5EF4-FFF2-40B4-BE49-F238E27FC236}">
                <a16:creationId xmlns:a16="http://schemas.microsoft.com/office/drawing/2014/main" id="{3FFB0B8B-54A7-58C1-E137-92E6D6F2CDF7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199014</a:t>
            </a:r>
          </a:p>
        </p:txBody>
      </p:sp>
      <p:pic>
        <p:nvPicPr>
          <p:cNvPr id="39" name="Google Shape;1436;p46">
            <a:extLst>
              <a:ext uri="{FF2B5EF4-FFF2-40B4-BE49-F238E27FC236}">
                <a16:creationId xmlns:a16="http://schemas.microsoft.com/office/drawing/2014/main" id="{69C0215B-52A8-D0E5-6362-4C0AF99B8033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14" y="2473658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437;p46">
            <a:extLst>
              <a:ext uri="{FF2B5EF4-FFF2-40B4-BE49-F238E27FC236}">
                <a16:creationId xmlns:a16="http://schemas.microsoft.com/office/drawing/2014/main" id="{5D29A92E-8E4F-B581-015D-6A46C6D74958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74" y="539059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438;p46">
            <a:extLst>
              <a:ext uri="{FF2B5EF4-FFF2-40B4-BE49-F238E27FC236}">
                <a16:creationId xmlns:a16="http://schemas.microsoft.com/office/drawing/2014/main" id="{14531D00-DC2F-6B28-E68A-7206B5D77E14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2721" y="5410670"/>
            <a:ext cx="539087" cy="2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946;p35">
            <a:extLst>
              <a:ext uri="{FF2B5EF4-FFF2-40B4-BE49-F238E27FC236}">
                <a16:creationId xmlns:a16="http://schemas.microsoft.com/office/drawing/2014/main" id="{A047C225-6F4C-9F71-26DE-F15BEA3B2A9E}"/>
              </a:ext>
            </a:extLst>
          </p:cNvPr>
          <p:cNvSpPr/>
          <p:nvPr/>
        </p:nvSpPr>
        <p:spPr>
          <a:xfrm>
            <a:off x="1918862" y="826649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обложка PU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Velvet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" name="Google Shape;948;p35">
            <a:extLst>
              <a:ext uri="{FF2B5EF4-FFF2-40B4-BE49-F238E27FC236}">
                <a16:creationId xmlns:a16="http://schemas.microsoft.com/office/drawing/2014/main" id="{E6824185-7D9D-80DF-347B-FB4021CEB1B3}"/>
              </a:ext>
            </a:extLst>
          </p:cNvPr>
          <p:cNvSpPr/>
          <p:nvPr/>
        </p:nvSpPr>
        <p:spPr>
          <a:xfrm>
            <a:off x="1931570" y="7811484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21214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" name="Google Shape;947;p35">
            <a:extLst>
              <a:ext uri="{FF2B5EF4-FFF2-40B4-BE49-F238E27FC236}">
                <a16:creationId xmlns:a16="http://schemas.microsoft.com/office/drawing/2014/main" id="{7774FAA3-5427-701C-22E1-810D51B6942E}"/>
              </a:ext>
            </a:extLst>
          </p:cNvPr>
          <p:cNvSpPr/>
          <p:nvPr/>
        </p:nvSpPr>
        <p:spPr>
          <a:xfrm>
            <a:off x="1905516" y="7140042"/>
            <a:ext cx="3925800" cy="65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FUNKY</a:t>
            </a:r>
          </a:p>
        </p:txBody>
      </p:sp>
      <p:pic>
        <p:nvPicPr>
          <p:cNvPr id="60" name="Google Shape;944;p35">
            <a:extLst>
              <a:ext uri="{FF2B5EF4-FFF2-40B4-BE49-F238E27FC236}">
                <a16:creationId xmlns:a16="http://schemas.microsoft.com/office/drawing/2014/main" id="{D823CFB6-86D0-0879-6582-62B7C07083EC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354" y="873306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435;p46">
            <a:extLst>
              <a:ext uri="{FF2B5EF4-FFF2-40B4-BE49-F238E27FC236}">
                <a16:creationId xmlns:a16="http://schemas.microsoft.com/office/drawing/2014/main" id="{FEC91724-C026-0EB3-B4AC-D60FE4FF14E6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58" y="1032538"/>
            <a:ext cx="1451315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34;p46">
            <a:extLst>
              <a:ext uri="{FF2B5EF4-FFF2-40B4-BE49-F238E27FC236}">
                <a16:creationId xmlns:a16="http://schemas.microsoft.com/office/drawing/2014/main" id="{767859AE-A178-3ADC-EAFB-EA179A9BB62B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2" y="4093944"/>
            <a:ext cx="1577364" cy="157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B4D8D12-F959-47F9-27E3-1E8CF79AE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20" y="7281415"/>
            <a:ext cx="1569745" cy="156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038;p36">
            <a:extLst>
              <a:ext uri="{FF2B5EF4-FFF2-40B4-BE49-F238E27FC236}">
                <a16:creationId xmlns:a16="http://schemas.microsoft.com/office/drawing/2014/main" id="{E2C2F036-CEE0-FB3E-E2E2-3323668CD22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825" y="-94625"/>
            <a:ext cx="18364826" cy="1044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E8B08C18-3299-1F8C-5E38-F274C4C4FE73}"/>
              </a:ext>
            </a:extLst>
          </p:cNvPr>
          <p:cNvSpPr/>
          <p:nvPr/>
        </p:nvSpPr>
        <p:spPr>
          <a:xfrm>
            <a:off x="-2639685" y="9584"/>
            <a:ext cx="8452244" cy="10276216"/>
          </a:xfrm>
          <a:prstGeom prst="roundRect">
            <a:avLst>
              <a:gd name="adj" fmla="val 1073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Google Shape;1059;p36">
            <a:extLst>
              <a:ext uri="{FF2B5EF4-FFF2-40B4-BE49-F238E27FC236}">
                <a16:creationId xmlns:a16="http://schemas.microsoft.com/office/drawing/2014/main" id="{02FF6980-6038-2033-B08B-E2A00C74234D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3">
            <a:off x="11378665" y="385480"/>
            <a:ext cx="9453928" cy="5317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41;p36">
            <a:extLst>
              <a:ext uri="{FF2B5EF4-FFF2-40B4-BE49-F238E27FC236}">
                <a16:creationId xmlns:a16="http://schemas.microsoft.com/office/drawing/2014/main" id="{1428618B-255C-E756-D696-C5CA6435ACD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571" y="2757946"/>
            <a:ext cx="504676" cy="2864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42;p36">
            <a:extLst>
              <a:ext uri="{FF2B5EF4-FFF2-40B4-BE49-F238E27FC236}">
                <a16:creationId xmlns:a16="http://schemas.microsoft.com/office/drawing/2014/main" id="{D2A20868-ACC7-FCA1-B8DE-B52176789D93}"/>
              </a:ext>
            </a:extLst>
          </p:cNvPr>
          <p:cNvSpPr/>
          <p:nvPr/>
        </p:nvSpPr>
        <p:spPr>
          <a:xfrm>
            <a:off x="1961923" y="1867639"/>
            <a:ext cx="3362212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Кварцевый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механизм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работают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1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батарейки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АА.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Предназначены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вставки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циферблата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печатью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Google Shape;1043;p36">
            <a:extLst>
              <a:ext uri="{FF2B5EF4-FFF2-40B4-BE49-F238E27FC236}">
                <a16:creationId xmlns:a16="http://schemas.microsoft.com/office/drawing/2014/main" id="{97ED5495-68CC-69C7-7138-2DEE0068B089}"/>
              </a:ext>
            </a:extLst>
          </p:cNvPr>
          <p:cNvSpPr/>
          <p:nvPr/>
        </p:nvSpPr>
        <p:spPr>
          <a:xfrm>
            <a:off x="1948573" y="760414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Часы настенные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ПРОМО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044;p36">
            <a:extLst>
              <a:ext uri="{FF2B5EF4-FFF2-40B4-BE49-F238E27FC236}">
                <a16:creationId xmlns:a16="http://schemas.microsoft.com/office/drawing/2014/main" id="{9E43903C-8F68-6305-EC14-1364F16F952B}"/>
              </a:ext>
            </a:extLst>
          </p:cNvPr>
          <p:cNvSpPr/>
          <p:nvPr/>
        </p:nvSpPr>
        <p:spPr>
          <a:xfrm>
            <a:off x="1974620" y="1431839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22000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" name="Google Shape;1048;p36">
            <a:extLst>
              <a:ext uri="{FF2B5EF4-FFF2-40B4-BE49-F238E27FC236}">
                <a16:creationId xmlns:a16="http://schemas.microsoft.com/office/drawing/2014/main" id="{E1922165-89C2-7EA1-A5A3-DAE47D361CAB}"/>
              </a:ext>
            </a:extLst>
          </p:cNvPr>
          <p:cNvSpPr/>
          <p:nvPr/>
        </p:nvSpPr>
        <p:spPr>
          <a:xfrm>
            <a:off x="1961922" y="8041131"/>
            <a:ext cx="3224226" cy="63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тритан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Выдвигающаяся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трубочка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Контейнер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фруктов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листьев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или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ягод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Google Shape;1049;p36">
            <a:extLst>
              <a:ext uri="{FF2B5EF4-FFF2-40B4-BE49-F238E27FC236}">
                <a16:creationId xmlns:a16="http://schemas.microsoft.com/office/drawing/2014/main" id="{0ED3386E-F51E-0D74-CB0A-F77CB8B4D078}"/>
              </a:ext>
            </a:extLst>
          </p:cNvPr>
          <p:cNvSpPr/>
          <p:nvPr/>
        </p:nvSpPr>
        <p:spPr>
          <a:xfrm>
            <a:off x="1948573" y="693390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воды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700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мл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LONG DRINK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" name="Google Shape;1050;p36">
            <a:extLst>
              <a:ext uri="{FF2B5EF4-FFF2-40B4-BE49-F238E27FC236}">
                <a16:creationId xmlns:a16="http://schemas.microsoft.com/office/drawing/2014/main" id="{C74A712E-2247-37EB-1FD1-29FD244F1A9A}"/>
              </a:ext>
            </a:extLst>
          </p:cNvPr>
          <p:cNvSpPr/>
          <p:nvPr/>
        </p:nvSpPr>
        <p:spPr>
          <a:xfrm>
            <a:off x="1974620" y="760533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32901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" name="Google Shape;1391;p45">
            <a:extLst>
              <a:ext uri="{FF2B5EF4-FFF2-40B4-BE49-F238E27FC236}">
                <a16:creationId xmlns:a16="http://schemas.microsoft.com/office/drawing/2014/main" id="{0A27C6DF-DA2B-2E3E-C4C9-3AD8B509C94B}"/>
              </a:ext>
            </a:extLst>
          </p:cNvPr>
          <p:cNvSpPr/>
          <p:nvPr/>
        </p:nvSpPr>
        <p:spPr>
          <a:xfrm>
            <a:off x="1898499" y="39493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Плед с поясом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BELT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" name="Google Shape;1393;p45">
            <a:extLst>
              <a:ext uri="{FF2B5EF4-FFF2-40B4-BE49-F238E27FC236}">
                <a16:creationId xmlns:a16="http://schemas.microsoft.com/office/drawing/2014/main" id="{837A86A7-77D0-0038-2C36-3C7AF236E06E}"/>
              </a:ext>
            </a:extLst>
          </p:cNvPr>
          <p:cNvSpPr/>
          <p:nvPr/>
        </p:nvSpPr>
        <p:spPr>
          <a:xfrm>
            <a:off x="1930150" y="5056500"/>
            <a:ext cx="334035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Состав: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акрил.</a:t>
            </a:r>
          </a:p>
        </p:txBody>
      </p:sp>
      <p:sp>
        <p:nvSpPr>
          <p:cNvPr id="31" name="Google Shape;1395;p45">
            <a:extLst>
              <a:ext uri="{FF2B5EF4-FFF2-40B4-BE49-F238E27FC236}">
                <a16:creationId xmlns:a16="http://schemas.microsoft.com/office/drawing/2014/main" id="{6708E3AE-5E99-C90B-D7D9-B6DB12DF05B2}"/>
              </a:ext>
            </a:extLst>
          </p:cNvPr>
          <p:cNvSpPr/>
          <p:nvPr/>
        </p:nvSpPr>
        <p:spPr>
          <a:xfrm>
            <a:off x="1942865" y="46207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2408</a:t>
            </a:r>
          </a:p>
        </p:txBody>
      </p:sp>
      <p:pic>
        <p:nvPicPr>
          <p:cNvPr id="33" name="Google Shape;1437;p46">
            <a:extLst>
              <a:ext uri="{FF2B5EF4-FFF2-40B4-BE49-F238E27FC236}">
                <a16:creationId xmlns:a16="http://schemas.microsoft.com/office/drawing/2014/main" id="{DF93DCD4-227B-6EAF-EE23-4939E2EE87D4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74" y="546679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438;p46">
            <a:extLst>
              <a:ext uri="{FF2B5EF4-FFF2-40B4-BE49-F238E27FC236}">
                <a16:creationId xmlns:a16="http://schemas.microsoft.com/office/drawing/2014/main" id="{0BC76200-C88B-4CC1-BC52-D42A7F372C04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6225" y="5486870"/>
            <a:ext cx="539087" cy="2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505;p23">
            <a:extLst>
              <a:ext uri="{FF2B5EF4-FFF2-40B4-BE49-F238E27FC236}">
                <a16:creationId xmlns:a16="http://schemas.microsoft.com/office/drawing/2014/main" id="{6EF533B2-8B23-2377-725E-40D757E74415}"/>
              </a:ext>
            </a:extLst>
          </p:cNvPr>
          <p:cNvSpPr/>
          <p:nvPr/>
        </p:nvSpPr>
        <p:spPr>
          <a:xfrm>
            <a:off x="2341025" y="5421451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22.01.25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B09FBFD9-3121-4898-F2D2-512A5FFE01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00000">
            <a:off x="13468379" y="5354266"/>
            <a:ext cx="4142412" cy="414241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D8923F7-E7A8-4451-8DFA-845366A5E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03" y="1196616"/>
            <a:ext cx="1603981" cy="160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1055;p36">
            <a:extLst>
              <a:ext uri="{FF2B5EF4-FFF2-40B4-BE49-F238E27FC236}">
                <a16:creationId xmlns:a16="http://schemas.microsoft.com/office/drawing/2014/main" id="{6D81A3AA-AD12-3792-F04F-67D2F89994B6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971" y="7204894"/>
            <a:ext cx="1823450" cy="182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Плед  ">
            <a:extLst>
              <a:ext uri="{FF2B5EF4-FFF2-40B4-BE49-F238E27FC236}">
                <a16:creationId xmlns:a16="http://schemas.microsoft.com/office/drawing/2014/main" id="{B5A8B8E2-3B83-49DA-D153-89D52AA2C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59" y="4200755"/>
            <a:ext cx="1603981" cy="160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6" name="Google Shape;1526;p49"/>
          <p:cNvPicPr preferRelativeResize="0"/>
          <p:nvPr/>
        </p:nvPicPr>
        <p:blipFill>
          <a:blip r:embed="rId3"/>
          <a:srcRect/>
          <a:stretch/>
        </p:blipFill>
        <p:spPr>
          <a:xfrm>
            <a:off x="-3599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27;p49">
            <a:extLst>
              <a:ext uri="{FF2B5EF4-FFF2-40B4-BE49-F238E27FC236}">
                <a16:creationId xmlns:a16="http://schemas.microsoft.com/office/drawing/2014/main" id="{81095203-98B5-6252-44DF-EFE388BE708E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1516" y="25400"/>
            <a:ext cx="8616384" cy="830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5FF9FC63-64D9-FB24-BB9D-C4914073401D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924;p35">
            <a:extLst>
              <a:ext uri="{FF2B5EF4-FFF2-40B4-BE49-F238E27FC236}">
                <a16:creationId xmlns:a16="http://schemas.microsoft.com/office/drawing/2014/main" id="{EBC47E69-2A9F-49EE-C70C-A941D391F84B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Футболка женская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IMPERIAL WOMEN 190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" name="Google Shape;928;p35">
            <a:extLst>
              <a:ext uri="{FF2B5EF4-FFF2-40B4-BE49-F238E27FC236}">
                <a16:creationId xmlns:a16="http://schemas.microsoft.com/office/drawing/2014/main" id="{7BB65F5C-3679-9D27-74B7-509D0A1EA892}"/>
              </a:ext>
            </a:extLst>
          </p:cNvPr>
          <p:cNvSpPr/>
          <p:nvPr/>
        </p:nvSpPr>
        <p:spPr>
          <a:xfrm>
            <a:off x="1918862" y="161872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Индикатором уровня заряда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 ЖК-дисплее. Ёмкость: 5 000 мАч.</a:t>
            </a:r>
          </a:p>
        </p:txBody>
      </p:sp>
      <p:sp>
        <p:nvSpPr>
          <p:cNvPr id="34" name="Google Shape;929;p35">
            <a:extLst>
              <a:ext uri="{FF2B5EF4-FFF2-40B4-BE49-F238E27FC236}">
                <a16:creationId xmlns:a16="http://schemas.microsoft.com/office/drawing/2014/main" id="{7768B269-D597-552A-1E11-8681CFF5E66A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NUM </a:t>
            </a: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</a:t>
            </a:r>
          </a:p>
        </p:txBody>
      </p:sp>
      <p:sp>
        <p:nvSpPr>
          <p:cNvPr id="35" name="Google Shape;930;p35">
            <a:extLst>
              <a:ext uri="{FF2B5EF4-FFF2-40B4-BE49-F238E27FC236}">
                <a16:creationId xmlns:a16="http://schemas.microsoft.com/office/drawing/2014/main" id="{CE9931DA-945E-883E-3E7F-B7A69DAEB3DB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37168</a:t>
            </a:r>
          </a:p>
        </p:txBody>
      </p:sp>
      <p:sp>
        <p:nvSpPr>
          <p:cNvPr id="36" name="Google Shape;934;p35">
            <a:extLst>
              <a:ext uri="{FF2B5EF4-FFF2-40B4-BE49-F238E27FC236}">
                <a16:creationId xmlns:a16="http://schemas.microsoft.com/office/drawing/2014/main" id="{7113C86B-5C23-75FF-86C1-A7F7DCCBA3B7}"/>
              </a:ext>
            </a:extLst>
          </p:cNvPr>
          <p:cNvSpPr/>
          <p:nvPr/>
        </p:nvSpPr>
        <p:spPr>
          <a:xfrm>
            <a:off x="1918862" y="641045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Высокая плотность 190 г/м2 для тех,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кто ценит надежность и долговечность.</a:t>
            </a:r>
          </a:p>
        </p:txBody>
      </p:sp>
      <p:sp>
        <p:nvSpPr>
          <p:cNvPr id="37" name="Google Shape;935;p35">
            <a:extLst>
              <a:ext uri="{FF2B5EF4-FFF2-40B4-BE49-F238E27FC236}">
                <a16:creationId xmlns:a16="http://schemas.microsoft.com/office/drawing/2014/main" id="{93CA27CA-D0D5-7195-E6A4-433A76D63738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711502</a:t>
            </a:r>
          </a:p>
        </p:txBody>
      </p:sp>
      <p:sp>
        <p:nvSpPr>
          <p:cNvPr id="42" name="Google Shape;946;p35">
            <a:extLst>
              <a:ext uri="{FF2B5EF4-FFF2-40B4-BE49-F238E27FC236}">
                <a16:creationId xmlns:a16="http://schemas.microsoft.com/office/drawing/2014/main" id="{627B14FB-F003-35E3-3E02-DE4085643654}"/>
              </a:ext>
            </a:extLst>
          </p:cNvPr>
          <p:cNvSpPr/>
          <p:nvPr/>
        </p:nvSpPr>
        <p:spPr>
          <a:xfrm>
            <a:off x="1918862" y="407170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100% полиэстер, 80 г/м2, 5 клиньев,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застёжка.</a:t>
            </a:r>
          </a:p>
        </p:txBody>
      </p:sp>
      <p:sp>
        <p:nvSpPr>
          <p:cNvPr id="43" name="Google Shape;947;p35">
            <a:extLst>
              <a:ext uri="{FF2B5EF4-FFF2-40B4-BE49-F238E27FC236}">
                <a16:creationId xmlns:a16="http://schemas.microsoft.com/office/drawing/2014/main" id="{609494AE-BB5D-0E2A-E5B6-9428D7B60BDE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RAPPER</a:t>
            </a:r>
          </a:p>
        </p:txBody>
      </p:sp>
      <p:sp>
        <p:nvSpPr>
          <p:cNvPr id="44" name="Google Shape;948;p35">
            <a:extLst>
              <a:ext uri="{FF2B5EF4-FFF2-40B4-BE49-F238E27FC236}">
                <a16:creationId xmlns:a16="http://schemas.microsoft.com/office/drawing/2014/main" id="{AA225ADF-41D4-9A17-ACD7-CC5D216E84B4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25420</a:t>
            </a:r>
          </a:p>
        </p:txBody>
      </p:sp>
      <p:sp>
        <p:nvSpPr>
          <p:cNvPr id="1474" name="Google Shape;1552;p49">
            <a:extLst>
              <a:ext uri="{FF2B5EF4-FFF2-40B4-BE49-F238E27FC236}">
                <a16:creationId xmlns:a16="http://schemas.microsoft.com/office/drawing/2014/main" id="{9ABD6EF2-A760-F6C0-DC3E-608D9EA2601D}"/>
              </a:ext>
            </a:extLst>
          </p:cNvPr>
          <p:cNvSpPr/>
          <p:nvPr/>
        </p:nvSpPr>
        <p:spPr>
          <a:xfrm rot="5400000">
            <a:off x="2002160" y="2134461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75" name="Google Shape;1553;p49">
            <a:extLst>
              <a:ext uri="{FF2B5EF4-FFF2-40B4-BE49-F238E27FC236}">
                <a16:creationId xmlns:a16="http://schemas.microsoft.com/office/drawing/2014/main" id="{0956FB6F-7688-A56A-622D-A921808CF6C5}"/>
              </a:ext>
            </a:extLst>
          </p:cNvPr>
          <p:cNvSpPr/>
          <p:nvPr/>
        </p:nvSpPr>
        <p:spPr>
          <a:xfrm rot="5400000">
            <a:off x="2002160" y="2282214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76" name="Google Shape;1554;p49">
            <a:extLst>
              <a:ext uri="{FF2B5EF4-FFF2-40B4-BE49-F238E27FC236}">
                <a16:creationId xmlns:a16="http://schemas.microsoft.com/office/drawing/2014/main" id="{E65FDF42-2FB0-7E52-389B-46C031FAF6EB}"/>
              </a:ext>
            </a:extLst>
          </p:cNvPr>
          <p:cNvSpPr/>
          <p:nvPr/>
        </p:nvSpPr>
        <p:spPr>
          <a:xfrm rot="5400000">
            <a:off x="2002160" y="2416551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pic>
        <p:nvPicPr>
          <p:cNvPr id="1478" name="Google Shape;1558;p49">
            <a:extLst>
              <a:ext uri="{FF2B5EF4-FFF2-40B4-BE49-F238E27FC236}">
                <a16:creationId xmlns:a16="http://schemas.microsoft.com/office/drawing/2014/main" id="{D2B348D5-B00C-7EC6-98BC-4D37BB98D07E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7304" y="2231518"/>
            <a:ext cx="504676" cy="28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505;p23">
            <a:extLst>
              <a:ext uri="{FF2B5EF4-FFF2-40B4-BE49-F238E27FC236}">
                <a16:creationId xmlns:a16="http://schemas.microsoft.com/office/drawing/2014/main" id="{901E22BF-6B4A-9CED-2B31-D023218E8BA2}"/>
              </a:ext>
            </a:extLst>
          </p:cNvPr>
          <p:cNvSpPr/>
          <p:nvPr/>
        </p:nvSpPr>
        <p:spPr>
          <a:xfrm>
            <a:off x="2259786" y="2206164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02.12.25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83" name="Google Shape;1555;p49">
            <a:extLst>
              <a:ext uri="{FF2B5EF4-FFF2-40B4-BE49-F238E27FC236}">
                <a16:creationId xmlns:a16="http://schemas.microsoft.com/office/drawing/2014/main" id="{0B83685C-7E2C-AF5B-3668-1185463E3BB1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793" y="465452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7" name="Google Shape;1556;p49">
            <a:extLst>
              <a:ext uri="{FF2B5EF4-FFF2-40B4-BE49-F238E27FC236}">
                <a16:creationId xmlns:a16="http://schemas.microsoft.com/office/drawing/2014/main" id="{65B7231F-92E6-90F6-090C-DEF818EAD4C4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793" y="700962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1500" name="Google Shape;924;p35">
            <a:extLst>
              <a:ext uri="{FF2B5EF4-FFF2-40B4-BE49-F238E27FC236}">
                <a16:creationId xmlns:a16="http://schemas.microsoft.com/office/drawing/2014/main" id="{507ECFF4-421D-9A09-8EFE-0D59F1AD843C}"/>
              </a:ext>
            </a:extLst>
          </p:cNvPr>
          <p:cNvSpPr/>
          <p:nvPr/>
        </p:nvSpPr>
        <p:spPr>
          <a:xfrm>
            <a:off x="1905516" y="781163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FUNKY SNOW</a:t>
            </a: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1" name="Google Shape;934;p35">
            <a:extLst>
              <a:ext uri="{FF2B5EF4-FFF2-40B4-BE49-F238E27FC236}">
                <a16:creationId xmlns:a16="http://schemas.microsoft.com/office/drawing/2014/main" id="{D4FD8E03-9FE3-2418-ECEE-FD09EDDA0CA5}"/>
              </a:ext>
            </a:extLst>
          </p:cNvPr>
          <p:cNvSpPr/>
          <p:nvPr/>
        </p:nvSpPr>
        <p:spPr>
          <a:xfrm>
            <a:off x="1918862" y="884265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белая обложка PU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Velvet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502" name="Google Shape;935;p35">
            <a:extLst>
              <a:ext uri="{FF2B5EF4-FFF2-40B4-BE49-F238E27FC236}">
                <a16:creationId xmlns:a16="http://schemas.microsoft.com/office/drawing/2014/main" id="{60C43A40-AECB-4368-07F0-998B38C1C42F}"/>
              </a:ext>
            </a:extLst>
          </p:cNvPr>
          <p:cNvSpPr/>
          <p:nvPr/>
        </p:nvSpPr>
        <p:spPr>
          <a:xfrm>
            <a:off x="1931574" y="840686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21231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04" name="Google Shape;944;p35">
            <a:extLst>
              <a:ext uri="{FF2B5EF4-FFF2-40B4-BE49-F238E27FC236}">
                <a16:creationId xmlns:a16="http://schemas.microsoft.com/office/drawing/2014/main" id="{341744EE-F3EC-A94F-3093-5C27B0E89BF6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928502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46;p49">
            <a:extLst>
              <a:ext uri="{FF2B5EF4-FFF2-40B4-BE49-F238E27FC236}">
                <a16:creationId xmlns:a16="http://schemas.microsoft.com/office/drawing/2014/main" id="{8A785023-997A-A27A-78F5-10C254403B05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31" y="673355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47;p49">
            <a:extLst>
              <a:ext uri="{FF2B5EF4-FFF2-40B4-BE49-F238E27FC236}">
                <a16:creationId xmlns:a16="http://schemas.microsoft.com/office/drawing/2014/main" id="{F3331EB3-4E71-D294-B63D-AE2016649266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62" y="3019617"/>
            <a:ext cx="1570901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48;p49">
            <a:extLst>
              <a:ext uri="{FF2B5EF4-FFF2-40B4-BE49-F238E27FC236}">
                <a16:creationId xmlns:a16="http://schemas.microsoft.com/office/drawing/2014/main" id="{1921CD69-6BE1-30FC-13BD-DB9617B9D6C3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34" y="5557853"/>
            <a:ext cx="1587976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ADC4D1E3-B654-E207-53EB-56FC05778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06" y="8096088"/>
            <a:ext cx="1378801" cy="13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51EA3D-EF56-348F-0A4F-8C9B80DAE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Google Shape;69;p14">
            <a:extLst>
              <a:ext uri="{FF2B5EF4-FFF2-40B4-BE49-F238E27FC236}">
                <a16:creationId xmlns:a16="http://schemas.microsoft.com/office/drawing/2014/main" id="{9637F7E0-248B-B2A5-8528-5B5E7F462147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" name="Google Shape;884;p34">
            <a:extLst>
              <a:ext uri="{FF2B5EF4-FFF2-40B4-BE49-F238E27FC236}">
                <a16:creationId xmlns:a16="http://schemas.microsoft.com/office/drawing/2014/main" id="{2ED28A06-4A9B-DBEF-A5AF-2F42F98FB25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435" t="48583"/>
          <a:stretch/>
        </p:blipFill>
        <p:spPr>
          <a:xfrm>
            <a:off x="13594563" y="6223322"/>
            <a:ext cx="4693436" cy="4051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884;p34">
            <a:extLst>
              <a:ext uri="{FF2B5EF4-FFF2-40B4-BE49-F238E27FC236}">
                <a16:creationId xmlns:a16="http://schemas.microsoft.com/office/drawing/2014/main" id="{FDB60EE4-31E7-992B-DAB4-758BE0EC108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6483" b="58735"/>
          <a:stretch/>
        </p:blipFill>
        <p:spPr>
          <a:xfrm flipH="1">
            <a:off x="12782745" y="-12250"/>
            <a:ext cx="5505253" cy="42448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23;p35">
            <a:extLst>
              <a:ext uri="{FF2B5EF4-FFF2-40B4-BE49-F238E27FC236}">
                <a16:creationId xmlns:a16="http://schemas.microsoft.com/office/drawing/2014/main" id="{EDB264FB-1279-2D02-5AA1-EE1B1B018616}"/>
              </a:ext>
            </a:extLst>
          </p:cNvPr>
          <p:cNvSpPr/>
          <p:nvPr/>
        </p:nvSpPr>
        <p:spPr>
          <a:xfrm>
            <a:off x="1905516" y="780014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Ветровка унисекс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COLIN</a:t>
            </a:r>
            <a:endParaRPr lang="en-US"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924;p35">
            <a:extLst>
              <a:ext uri="{FF2B5EF4-FFF2-40B4-BE49-F238E27FC236}">
                <a16:creationId xmlns:a16="http://schemas.microsoft.com/office/drawing/2014/main" id="{1005350E-34A1-671B-7652-25D17EBFB2A7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Термосумка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</a:p>
        </p:txBody>
      </p:sp>
      <p:sp>
        <p:nvSpPr>
          <p:cNvPr id="24" name="Google Shape;928;p35">
            <a:extLst>
              <a:ext uri="{FF2B5EF4-FFF2-40B4-BE49-F238E27FC236}">
                <a16:creationId xmlns:a16="http://schemas.microsoft.com/office/drawing/2014/main" id="{CB720EC0-A17B-5BBD-EDEC-5C053A6C5804}"/>
              </a:ext>
            </a:extLst>
          </p:cNvPr>
          <p:cNvSpPr/>
          <p:nvPr/>
        </p:nvSpPr>
        <p:spPr>
          <a:xfrm>
            <a:off x="1918862" y="1618726"/>
            <a:ext cx="34405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100% хлопок. Изогнутый козырёк </a:t>
            </a:r>
            <a:b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«сэндвич» с декоративным кантом.</a:t>
            </a:r>
            <a:endParaRPr lang="ru-RU" sz="1200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" name="Google Shape;929;p35">
            <a:extLst>
              <a:ext uri="{FF2B5EF4-FFF2-40B4-BE49-F238E27FC236}">
                <a16:creationId xmlns:a16="http://schemas.microsoft.com/office/drawing/2014/main" id="{BB73E497-0823-7676-B8C9-973A62145DFA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Бейсболка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LIBERTY SANDWICH</a:t>
            </a:r>
          </a:p>
        </p:txBody>
      </p:sp>
      <p:sp>
        <p:nvSpPr>
          <p:cNvPr id="26" name="Google Shape;930;p35">
            <a:extLst>
              <a:ext uri="{FF2B5EF4-FFF2-40B4-BE49-F238E27FC236}">
                <a16:creationId xmlns:a16="http://schemas.microsoft.com/office/drawing/2014/main" id="{D81AFFA7-C424-9DB7-F346-F355FAAEF739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арт. 25435</a:t>
            </a:r>
          </a:p>
        </p:txBody>
      </p:sp>
      <p:sp>
        <p:nvSpPr>
          <p:cNvPr id="36" name="Google Shape;934;p35">
            <a:extLst>
              <a:ext uri="{FF2B5EF4-FFF2-40B4-BE49-F238E27FC236}">
                <a16:creationId xmlns:a16="http://schemas.microsoft.com/office/drawing/2014/main" id="{79FFA7C2-4DA8-7097-48DF-8328A2B4DEAA}"/>
              </a:ext>
            </a:extLst>
          </p:cNvPr>
          <p:cNvSpPr/>
          <p:nvPr/>
        </p:nvSpPr>
        <p:spPr>
          <a:xfrm>
            <a:off x="1918862" y="641045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Сумка-холодильник из материала, </a:t>
            </a:r>
            <a:b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имитирующего натуральный войлок. </a:t>
            </a:r>
          </a:p>
        </p:txBody>
      </p:sp>
      <p:sp>
        <p:nvSpPr>
          <p:cNvPr id="42" name="Google Shape;935;p35">
            <a:extLst>
              <a:ext uri="{FF2B5EF4-FFF2-40B4-BE49-F238E27FC236}">
                <a16:creationId xmlns:a16="http://schemas.microsoft.com/office/drawing/2014/main" id="{B7BB2B87-82E2-6153-F038-EFA32BA30DD8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арт. 2462</a:t>
            </a:r>
          </a:p>
        </p:txBody>
      </p:sp>
      <p:sp>
        <p:nvSpPr>
          <p:cNvPr id="46" name="Google Shape;939;p35">
            <a:extLst>
              <a:ext uri="{FF2B5EF4-FFF2-40B4-BE49-F238E27FC236}">
                <a16:creationId xmlns:a16="http://schemas.microsoft.com/office/drawing/2014/main" id="{EA93D38D-603E-87FA-DBE0-89819A0CADFE}"/>
              </a:ext>
            </a:extLst>
          </p:cNvPr>
          <p:cNvSpPr/>
          <p:nvPr/>
        </p:nvSpPr>
        <p:spPr>
          <a:xfrm>
            <a:off x="1918862" y="883116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100% полиэстер, плотность 280Т.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" name="Google Shape;940;p35">
            <a:extLst>
              <a:ext uri="{FF2B5EF4-FFF2-40B4-BE49-F238E27FC236}">
                <a16:creationId xmlns:a16="http://schemas.microsoft.com/office/drawing/2014/main" id="{F8E8CB01-23C6-1189-22F8-294493B615F9}"/>
              </a:ext>
            </a:extLst>
          </p:cNvPr>
          <p:cNvSpPr/>
          <p:nvPr/>
        </p:nvSpPr>
        <p:spPr>
          <a:xfrm>
            <a:off x="1931574" y="83953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52103</a:t>
            </a:r>
            <a:endParaRPr sz="16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" name="Google Shape;946;p35">
            <a:extLst>
              <a:ext uri="{FF2B5EF4-FFF2-40B4-BE49-F238E27FC236}">
                <a16:creationId xmlns:a16="http://schemas.microsoft.com/office/drawing/2014/main" id="{1F9A61EA-5D3F-2F6E-DA6E-DA8CFE167A73}"/>
              </a:ext>
            </a:extLst>
          </p:cNvPr>
          <p:cNvSpPr/>
          <p:nvPr/>
        </p:nvSpPr>
        <p:spPr>
          <a:xfrm>
            <a:off x="1918862" y="4071705"/>
            <a:ext cx="3586394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крышка со слайдером </a:t>
            </a:r>
            <a:b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силиконовым уплотнителем. </a:t>
            </a:r>
            <a:endParaRPr lang="ru-RU" sz="1200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" name="Google Shape;947;p35">
            <a:extLst>
              <a:ext uri="{FF2B5EF4-FFF2-40B4-BE49-F238E27FC236}">
                <a16:creationId xmlns:a16="http://schemas.microsoft.com/office/drawing/2014/main" id="{9E5C9EAE-77E6-C797-9265-720DEF1513D9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 350 мл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ERGO</a:t>
            </a:r>
          </a:p>
        </p:txBody>
      </p:sp>
      <p:sp>
        <p:nvSpPr>
          <p:cNvPr id="54" name="Google Shape;948;p35">
            <a:extLst>
              <a:ext uri="{FF2B5EF4-FFF2-40B4-BE49-F238E27FC236}">
                <a16:creationId xmlns:a16="http://schemas.microsoft.com/office/drawing/2014/main" id="{B833E26F-B4E4-84C2-EF8D-4AB2665792E9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арт. 32905</a:t>
            </a:r>
          </a:p>
        </p:txBody>
      </p:sp>
      <p:pic>
        <p:nvPicPr>
          <p:cNvPr id="74" name="Google Shape;944;p35">
            <a:extLst>
              <a:ext uri="{FF2B5EF4-FFF2-40B4-BE49-F238E27FC236}">
                <a16:creationId xmlns:a16="http://schemas.microsoft.com/office/drawing/2014/main" id="{3FF59A20-591B-1179-6C55-A103191D6975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642" y="925184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95;p16">
            <a:extLst>
              <a:ext uri="{FF2B5EF4-FFF2-40B4-BE49-F238E27FC236}">
                <a16:creationId xmlns:a16="http://schemas.microsoft.com/office/drawing/2014/main" id="{0AA9C420-858C-625A-419D-1966852AE207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127" y="222994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201;p16">
            <a:extLst>
              <a:ext uri="{FF2B5EF4-FFF2-40B4-BE49-F238E27FC236}">
                <a16:creationId xmlns:a16="http://schemas.microsoft.com/office/drawing/2014/main" id="{91BA4A2F-47E7-905F-C172-6BE9F97CFEE2}"/>
              </a:ext>
            </a:extLst>
          </p:cNvPr>
          <p:cNvSpPr/>
          <p:nvPr/>
        </p:nvSpPr>
        <p:spPr>
          <a:xfrm rot="5400000">
            <a:off x="2018326" y="4595957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202;p16">
            <a:extLst>
              <a:ext uri="{FF2B5EF4-FFF2-40B4-BE49-F238E27FC236}">
                <a16:creationId xmlns:a16="http://schemas.microsoft.com/office/drawing/2014/main" id="{0809399F-3DFD-0ED8-6247-F356C3B9E751}"/>
              </a:ext>
            </a:extLst>
          </p:cNvPr>
          <p:cNvSpPr/>
          <p:nvPr/>
        </p:nvSpPr>
        <p:spPr>
          <a:xfrm rot="5400000">
            <a:off x="2018326" y="473029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2" descr="Бейсболка LIBERTY SANDWICH, 6 клиньев, сэндвич, металлическая застежка">
            <a:extLst>
              <a:ext uri="{FF2B5EF4-FFF2-40B4-BE49-F238E27FC236}">
                <a16:creationId xmlns:a16="http://schemas.microsoft.com/office/drawing/2014/main" id="{D545646C-BFA5-049D-FA3E-63C99786F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05" y="654387"/>
            <a:ext cx="1548023" cy="154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A9A1CBE1-D7F3-14C7-1CB3-2D86E007D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86" y="3102520"/>
            <a:ext cx="1607259" cy="160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C7FB8C-3DF2-3E08-F875-CD2A9317F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19" y="5609889"/>
            <a:ext cx="1470000" cy="14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629C1D9-6C86-0713-1656-B6301EB39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48" y="7980000"/>
            <a:ext cx="1629603" cy="162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662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78;p65">
            <a:extLst>
              <a:ext uri="{FF2B5EF4-FFF2-40B4-BE49-F238E27FC236}">
                <a16:creationId xmlns:a16="http://schemas.microsoft.com/office/drawing/2014/main" id="{67752F39-9352-6FDE-B528-094E12AA2778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11200" y="0"/>
            <a:ext cx="189992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62;p14">
            <a:extLst>
              <a:ext uri="{FF2B5EF4-FFF2-40B4-BE49-F238E27FC236}">
                <a16:creationId xmlns:a16="http://schemas.microsoft.com/office/drawing/2014/main" id="{D3BEEB64-F0EB-5714-2363-EB5038B74FDD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50384" y="7199086"/>
            <a:ext cx="4513943" cy="308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234;p40">
            <a:extLst>
              <a:ext uri="{FF2B5EF4-FFF2-40B4-BE49-F238E27FC236}">
                <a16:creationId xmlns:a16="http://schemas.microsoft.com/office/drawing/2014/main" id="{2770E9F0-CC6E-734E-63AB-EBEB068065D1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00000">
            <a:off x="5718048" y="8238897"/>
            <a:ext cx="2148109" cy="128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234;p40">
            <a:extLst>
              <a:ext uri="{FF2B5EF4-FFF2-40B4-BE49-F238E27FC236}">
                <a16:creationId xmlns:a16="http://schemas.microsoft.com/office/drawing/2014/main" id="{B9031840-DDAC-3B2C-D33B-B9E5BCE5AE6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44365" y="5943630"/>
            <a:ext cx="2162634" cy="19249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81;p65">
            <a:extLst>
              <a:ext uri="{FF2B5EF4-FFF2-40B4-BE49-F238E27FC236}">
                <a16:creationId xmlns:a16="http://schemas.microsoft.com/office/drawing/2014/main" id="{C814552F-3728-2D06-4C33-4044599DF445}"/>
              </a:ext>
            </a:extLst>
          </p:cNvPr>
          <p:cNvSpPr/>
          <p:nvPr/>
        </p:nvSpPr>
        <p:spPr>
          <a:xfrm>
            <a:off x="1916113" y="2008650"/>
            <a:ext cx="5712324" cy="241708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С 8 МАРТА!</a:t>
            </a: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Calibri"/>
              <a:cs typeface="Calibri"/>
              <a:sym typeface="Montserrat SemiBold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Calibri"/>
                <a:cs typeface="Calibri"/>
                <a:sym typeface="Montserrat SemiBold"/>
              </a:rPr>
              <a:t>Весна — время любить и дарить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16;p17">
            <a:extLst>
              <a:ext uri="{FF2B5EF4-FFF2-40B4-BE49-F238E27FC236}">
                <a16:creationId xmlns:a16="http://schemas.microsoft.com/office/drawing/2014/main" id="{3A03D8D4-0914-BF79-D491-54FF1DCCF714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-6458" y="0"/>
            <a:ext cx="18287966" cy="10286981"/>
          </a:xfrm>
          <a:prstGeom prst="rect">
            <a:avLst/>
          </a:prstGeom>
        </p:spPr>
      </p:pic>
      <p:pic>
        <p:nvPicPr>
          <p:cNvPr id="5" name="Google Shape;217;p17">
            <a:extLst>
              <a:ext uri="{FF2B5EF4-FFF2-40B4-BE49-F238E27FC236}">
                <a16:creationId xmlns:a16="http://schemas.microsoft.com/office/drawing/2014/main" id="{8FEA0F2D-8B41-AA92-EE9E-E8CA92A01D61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9393" y="0"/>
            <a:ext cx="12636871" cy="10490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9;p14">
            <a:extLst>
              <a:ext uri="{FF2B5EF4-FFF2-40B4-BE49-F238E27FC236}">
                <a16:creationId xmlns:a16="http://schemas.microsoft.com/office/drawing/2014/main" id="{DB39B82F-8C50-1CFE-2C09-2ACC522E1EA9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D7C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Google Shape;218;p17">
            <a:extLst>
              <a:ext uri="{FF2B5EF4-FFF2-40B4-BE49-F238E27FC236}">
                <a16:creationId xmlns:a16="http://schemas.microsoft.com/office/drawing/2014/main" id="{6BB04D2B-94D2-82CB-C3D4-199AB4AE099C}"/>
              </a:ext>
            </a:extLst>
          </p:cNvPr>
          <p:cNvSpPr/>
          <p:nvPr/>
        </p:nvSpPr>
        <p:spPr>
          <a:xfrm>
            <a:off x="1968899" y="1882738"/>
            <a:ext cx="3275026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Многофункциональная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сумка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100%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хлопок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" name="Google Shape;220;p17">
            <a:extLst>
              <a:ext uri="{FF2B5EF4-FFF2-40B4-BE49-F238E27FC236}">
                <a16:creationId xmlns:a16="http://schemas.microsoft.com/office/drawing/2014/main" id="{019CC480-CD96-816F-9C47-4AA6224D65E4}"/>
              </a:ext>
            </a:extLst>
          </p:cNvPr>
          <p:cNvSpPr/>
          <p:nvPr/>
        </p:nvSpPr>
        <p:spPr>
          <a:xfrm>
            <a:off x="1981597" y="1446938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346825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225;p17">
            <a:extLst>
              <a:ext uri="{FF2B5EF4-FFF2-40B4-BE49-F238E27FC236}">
                <a16:creationId xmlns:a16="http://schemas.microsoft.com/office/drawing/2014/main" id="{E8FCA722-49EA-A1BB-5C77-60CAC9D55F25}"/>
              </a:ext>
            </a:extLst>
          </p:cNvPr>
          <p:cNvSpPr/>
          <p:nvPr/>
        </p:nvSpPr>
        <p:spPr>
          <a:xfrm>
            <a:off x="1968900" y="8041812"/>
            <a:ext cx="276702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Дорожный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набор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косметичка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5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аксессуаров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прозрачном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дизайне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227;p17">
            <a:extLst>
              <a:ext uri="{FF2B5EF4-FFF2-40B4-BE49-F238E27FC236}">
                <a16:creationId xmlns:a16="http://schemas.microsoft.com/office/drawing/2014/main" id="{EDC56F6F-411D-CFF8-A24B-07F9D35A985D}"/>
              </a:ext>
            </a:extLst>
          </p:cNvPr>
          <p:cNvSpPr/>
          <p:nvPr/>
        </p:nvSpPr>
        <p:spPr>
          <a:xfrm>
            <a:off x="1981597" y="7606012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346104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" name="Google Shape;219;p17">
            <a:extLst>
              <a:ext uri="{FF2B5EF4-FFF2-40B4-BE49-F238E27FC236}">
                <a16:creationId xmlns:a16="http://schemas.microsoft.com/office/drawing/2014/main" id="{54C6EE73-B9ED-86CA-7DFA-8FB95C5D4FED}"/>
              </a:ext>
            </a:extLst>
          </p:cNvPr>
          <p:cNvSpPr/>
          <p:nvPr/>
        </p:nvSpPr>
        <p:spPr>
          <a:xfrm>
            <a:off x="1955550" y="775513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Косметичка</a:t>
            </a:r>
            <a:endParaRPr sz="1600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TALSO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" name="Google Shape;226;p17">
            <a:extLst>
              <a:ext uri="{FF2B5EF4-FFF2-40B4-BE49-F238E27FC236}">
                <a16:creationId xmlns:a16="http://schemas.microsoft.com/office/drawing/2014/main" id="{888BF20D-7105-44AF-52FA-9B243DE69CC8}"/>
              </a:ext>
            </a:extLst>
          </p:cNvPr>
          <p:cNvSpPr/>
          <p:nvPr/>
        </p:nvSpPr>
        <p:spPr>
          <a:xfrm>
            <a:off x="1955550" y="6934587"/>
            <a:ext cx="2780375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косметики</a:t>
            </a:r>
            <a:endParaRPr sz="1600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FLAUT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" name="Google Shape;70;p14">
            <a:extLst>
              <a:ext uri="{FF2B5EF4-FFF2-40B4-BE49-F238E27FC236}">
                <a16:creationId xmlns:a16="http://schemas.microsoft.com/office/drawing/2014/main" id="{E9522BC2-CF7D-CAD9-A875-AFE653EF4232}"/>
              </a:ext>
            </a:extLst>
          </p:cNvPr>
          <p:cNvSpPr/>
          <p:nvPr/>
        </p:nvSpPr>
        <p:spPr>
          <a:xfrm>
            <a:off x="1898489" y="3873089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PLATINUM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" name="Google Shape;74;p14">
            <a:extLst>
              <a:ext uri="{FF2B5EF4-FFF2-40B4-BE49-F238E27FC236}">
                <a16:creationId xmlns:a16="http://schemas.microsoft.com/office/drawing/2014/main" id="{25A53E25-6981-F06E-4B7F-47F69D0C8025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32505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" name="Google Shape;72;p14">
            <a:extLst>
              <a:ext uri="{FF2B5EF4-FFF2-40B4-BE49-F238E27FC236}">
                <a16:creationId xmlns:a16="http://schemas.microsoft.com/office/drawing/2014/main" id="{94C45E0C-5919-469E-4200-46F2EB8475D9}"/>
              </a:ext>
            </a:extLst>
          </p:cNvPr>
          <p:cNvSpPr/>
          <p:nvPr/>
        </p:nvSpPr>
        <p:spPr>
          <a:xfrm>
            <a:off x="1930150" y="4980300"/>
            <a:ext cx="3546823" cy="4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костяной фарфор.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Стильная и элегантная.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" name="Google Shape;232;p17">
            <a:extLst>
              <a:ext uri="{FF2B5EF4-FFF2-40B4-BE49-F238E27FC236}">
                <a16:creationId xmlns:a16="http://schemas.microsoft.com/office/drawing/2014/main" id="{654E4BD7-BF97-2C3D-DA36-75A71CD3ED19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444" y="937363"/>
            <a:ext cx="1990600" cy="1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33;p17">
            <a:extLst>
              <a:ext uri="{FF2B5EF4-FFF2-40B4-BE49-F238E27FC236}">
                <a16:creationId xmlns:a16="http://schemas.microsoft.com/office/drawing/2014/main" id="{8D596DB2-E85C-1BCD-9983-FB8A57A9B548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7679" y="7001233"/>
            <a:ext cx="1924352" cy="1924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9;p14">
            <a:extLst>
              <a:ext uri="{FF2B5EF4-FFF2-40B4-BE49-F238E27FC236}">
                <a16:creationId xmlns:a16="http://schemas.microsoft.com/office/drawing/2014/main" id="{036FAF8A-86CB-E507-7492-0B09143CDAAF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111" y="4186566"/>
            <a:ext cx="1556063" cy="1556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0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AD55618-CAA1-DB9C-E2B0-E82C44038E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8539627"/>
          </a:xfrm>
          <a:prstGeom prst="rect">
            <a:avLst/>
          </a:prstGeom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03B60AF0-0210-BBA8-F74B-01BD3D25B916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1904107" y="45846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для паспорта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7" name="Google Shape;307;p20"/>
          <p:cNvSpPr/>
          <p:nvPr/>
        </p:nvSpPr>
        <p:spPr>
          <a:xfrm>
            <a:off x="1930150" y="1565677"/>
            <a:ext cx="354691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PU Velvet, c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эффектом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soft touch, </a:t>
            </a:r>
            <a:b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3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дополнительными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отделениями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20"/>
          <p:cNvSpPr/>
          <p:nvPr/>
        </p:nvSpPr>
        <p:spPr>
          <a:xfrm>
            <a:off x="1898489" y="2912401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</a:t>
            </a: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водостойкий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BEAM MINI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0" name="Google Shape;310;p20"/>
          <p:cNvSpPr/>
          <p:nvPr/>
        </p:nvSpPr>
        <p:spPr>
          <a:xfrm>
            <a:off x="1942865" y="112989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19726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3" name="Google Shape;313;p20"/>
          <p:cNvSpPr/>
          <p:nvPr/>
        </p:nvSpPr>
        <p:spPr>
          <a:xfrm>
            <a:off x="1942865" y="358383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970156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28" name="Google Shape;328;p2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062" y="2139403"/>
            <a:ext cx="286475" cy="2864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9" name="Google Shape;329;p20"/>
          <p:cNvGrpSpPr/>
          <p:nvPr/>
        </p:nvGrpSpPr>
        <p:grpSpPr>
          <a:xfrm>
            <a:off x="1946173" y="4684266"/>
            <a:ext cx="284271" cy="284314"/>
            <a:chOff x="2789058" y="6871170"/>
            <a:chExt cx="284271" cy="284314"/>
          </a:xfrm>
        </p:grpSpPr>
        <p:pic>
          <p:nvPicPr>
            <p:cNvPr id="330" name="Google Shape;330;p20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1" name="Google Shape;331;p20"/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0"/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FF667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3" name="Google Shape;333;p20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4" name="Google Shape;334;p20"/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5" name="Google Shape;335;p20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6" name="Google Shape;336;p20"/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292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0"/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9" name="Google Shape;339;p20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0" name="Google Shape;340;p20"/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0"/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0" name="Google Shape;311;p20"/>
          <p:cNvSpPr/>
          <p:nvPr/>
        </p:nvSpPr>
        <p:spPr>
          <a:xfrm>
            <a:off x="1930150" y="4019612"/>
            <a:ext cx="4310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молнии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двумя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бегунками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Google Shape;306;p20">
            <a:extLst>
              <a:ext uri="{FF2B5EF4-FFF2-40B4-BE49-F238E27FC236}">
                <a16:creationId xmlns:a16="http://schemas.microsoft.com/office/drawing/2014/main" id="{D2E1A478-DA09-3AE8-8FAE-1B971D6047DC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062" y="7153405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14;p20">
            <a:extLst>
              <a:ext uri="{FF2B5EF4-FFF2-40B4-BE49-F238E27FC236}">
                <a16:creationId xmlns:a16="http://schemas.microsoft.com/office/drawing/2014/main" id="{F6841629-B5A4-3BAC-DE40-4529BE4FEAA6}"/>
              </a:ext>
            </a:extLst>
          </p:cNvPr>
          <p:cNvSpPr/>
          <p:nvPr/>
        </p:nvSpPr>
        <p:spPr>
          <a:xfrm>
            <a:off x="1916806" y="5436422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BEAM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316;p20">
            <a:extLst>
              <a:ext uri="{FF2B5EF4-FFF2-40B4-BE49-F238E27FC236}">
                <a16:creationId xmlns:a16="http://schemas.microsoft.com/office/drawing/2014/main" id="{FDD3ADF6-963D-F71E-B23E-CD9B35E9C47E}"/>
              </a:ext>
            </a:extLst>
          </p:cNvPr>
          <p:cNvSpPr/>
          <p:nvPr/>
        </p:nvSpPr>
        <p:spPr>
          <a:xfrm>
            <a:off x="1942857" y="6107861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970120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317;p20">
            <a:extLst>
              <a:ext uri="{FF2B5EF4-FFF2-40B4-BE49-F238E27FC236}">
                <a16:creationId xmlns:a16="http://schemas.microsoft.com/office/drawing/2014/main" id="{F0318534-D8FA-06F5-D5E0-EC7636F9B2A3}"/>
              </a:ext>
            </a:extLst>
          </p:cNvPr>
          <p:cNvSpPr/>
          <p:nvPr/>
        </p:nvSpPr>
        <p:spPr>
          <a:xfrm>
            <a:off x="1930151" y="6543636"/>
            <a:ext cx="364955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Яркий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комфортный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каждый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день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" name="Google Shape;263;p19">
            <a:extLst>
              <a:ext uri="{FF2B5EF4-FFF2-40B4-BE49-F238E27FC236}">
                <a16:creationId xmlns:a16="http://schemas.microsoft.com/office/drawing/2014/main" id="{A64A5F67-76B0-8697-F99D-EE51EEB24DE3}"/>
              </a:ext>
            </a:extLst>
          </p:cNvPr>
          <p:cNvSpPr/>
          <p:nvPr/>
        </p:nvSpPr>
        <p:spPr>
          <a:xfrm>
            <a:off x="1930150" y="8976206"/>
            <a:ext cx="44199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 + железная сетка.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воспроизведения: 3 ~ 4 часа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264;p19">
            <a:extLst>
              <a:ext uri="{FF2B5EF4-FFF2-40B4-BE49-F238E27FC236}">
                <a16:creationId xmlns:a16="http://schemas.microsoft.com/office/drawing/2014/main" id="{61B204F5-F99B-3814-EB63-953237D13C9B}"/>
              </a:ext>
            </a:extLst>
          </p:cNvPr>
          <p:cNvSpPr/>
          <p:nvPr/>
        </p:nvSpPr>
        <p:spPr>
          <a:xfrm>
            <a:off x="1904107" y="7868994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mini Bluetooth-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колонка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ELLIPSE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267;p19">
            <a:extLst>
              <a:ext uri="{FF2B5EF4-FFF2-40B4-BE49-F238E27FC236}">
                <a16:creationId xmlns:a16="http://schemas.microsoft.com/office/drawing/2014/main" id="{67EA6980-C5BA-86EB-BDA7-BD4590288ABE}"/>
              </a:ext>
            </a:extLst>
          </p:cNvPr>
          <p:cNvSpPr/>
          <p:nvPr/>
        </p:nvSpPr>
        <p:spPr>
          <a:xfrm>
            <a:off x="1942865" y="854042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26531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0" name="Google Shape;134;p15">
            <a:extLst>
              <a:ext uri="{FF2B5EF4-FFF2-40B4-BE49-F238E27FC236}">
                <a16:creationId xmlns:a16="http://schemas.microsoft.com/office/drawing/2014/main" id="{FDF1D418-4401-A1F3-6DBD-1ACC43064B09}"/>
              </a:ext>
            </a:extLst>
          </p:cNvPr>
          <p:cNvGrpSpPr/>
          <p:nvPr/>
        </p:nvGrpSpPr>
        <p:grpSpPr>
          <a:xfrm>
            <a:off x="1964892" y="9521663"/>
            <a:ext cx="284271" cy="284314"/>
            <a:chOff x="2789058" y="6871170"/>
            <a:chExt cx="284271" cy="284314"/>
          </a:xfrm>
        </p:grpSpPr>
        <p:pic>
          <p:nvPicPr>
            <p:cNvPr id="21" name="Google Shape;135;p15">
              <a:extLst>
                <a:ext uri="{FF2B5EF4-FFF2-40B4-BE49-F238E27FC236}">
                  <a16:creationId xmlns:a16="http://schemas.microsoft.com/office/drawing/2014/main" id="{4EFAC86A-07B0-C19C-3BD0-47E6815D7FFF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136;p15">
              <a:extLst>
                <a:ext uri="{FF2B5EF4-FFF2-40B4-BE49-F238E27FC236}">
                  <a16:creationId xmlns:a16="http://schemas.microsoft.com/office/drawing/2014/main" id="{EADA2745-11A1-113B-CEF5-22BCEEB1C46C}"/>
                </a:ext>
              </a:extLst>
            </p:cNvPr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7;p15">
              <a:extLst>
                <a:ext uri="{FF2B5EF4-FFF2-40B4-BE49-F238E27FC236}">
                  <a16:creationId xmlns:a16="http://schemas.microsoft.com/office/drawing/2014/main" id="{D5C3171D-AFB1-3037-9AE5-8313DCEE87E0}"/>
                </a:ext>
              </a:extLst>
            </p:cNvPr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" name="Google Shape;138;p15">
              <a:extLst>
                <a:ext uri="{FF2B5EF4-FFF2-40B4-BE49-F238E27FC236}">
                  <a16:creationId xmlns:a16="http://schemas.microsoft.com/office/drawing/2014/main" id="{6C307DDA-A18F-13D4-D59B-6CED5E90B6B7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139;p15">
              <a:extLst>
                <a:ext uri="{FF2B5EF4-FFF2-40B4-BE49-F238E27FC236}">
                  <a16:creationId xmlns:a16="http://schemas.microsoft.com/office/drawing/2014/main" id="{7D518C9E-CE68-839B-4AB1-FFA3AC3BD7A8}"/>
                </a:ext>
              </a:extLst>
            </p:cNvPr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tx1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6" name="Google Shape;140;p15">
              <a:extLst>
                <a:ext uri="{FF2B5EF4-FFF2-40B4-BE49-F238E27FC236}">
                  <a16:creationId xmlns:a16="http://schemas.microsoft.com/office/drawing/2014/main" id="{D5C93CE3-C36D-7A88-3D25-2EA3D005A56B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141;p15">
              <a:extLst>
                <a:ext uri="{FF2B5EF4-FFF2-40B4-BE49-F238E27FC236}">
                  <a16:creationId xmlns:a16="http://schemas.microsoft.com/office/drawing/2014/main" id="{C6AB69A9-B705-DBA8-224A-EA430821709B}"/>
                </a:ext>
              </a:extLst>
            </p:cNvPr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292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2;p15">
              <a:extLst>
                <a:ext uri="{FF2B5EF4-FFF2-40B4-BE49-F238E27FC236}">
                  <a16:creationId xmlns:a16="http://schemas.microsoft.com/office/drawing/2014/main" id="{C8AC8BCD-7D14-0541-D83D-97795B2B202C}"/>
                </a:ext>
              </a:extLst>
            </p:cNvPr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3;p15">
              <a:extLst>
                <a:ext uri="{FF2B5EF4-FFF2-40B4-BE49-F238E27FC236}">
                  <a16:creationId xmlns:a16="http://schemas.microsoft.com/office/drawing/2014/main" id="{728173A8-557B-EF75-73BC-2C44B678E82E}"/>
                </a:ext>
              </a:extLst>
            </p:cNvPr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354A9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0" name="Google Shape;144;p15">
              <a:extLst>
                <a:ext uri="{FF2B5EF4-FFF2-40B4-BE49-F238E27FC236}">
                  <a16:creationId xmlns:a16="http://schemas.microsoft.com/office/drawing/2014/main" id="{65DDB8E0-FA65-C35B-721A-015587EA5EEA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145;p15">
              <a:extLst>
                <a:ext uri="{FF2B5EF4-FFF2-40B4-BE49-F238E27FC236}">
                  <a16:creationId xmlns:a16="http://schemas.microsoft.com/office/drawing/2014/main" id="{65F3AA12-AB44-00B0-A0BA-D8095EC572DA}"/>
                </a:ext>
              </a:extLst>
            </p:cNvPr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46;p15">
              <a:extLst>
                <a:ext uri="{FF2B5EF4-FFF2-40B4-BE49-F238E27FC236}">
                  <a16:creationId xmlns:a16="http://schemas.microsoft.com/office/drawing/2014/main" id="{5A4E8F72-C08B-D7E4-2539-7447412DB6E6}"/>
                </a:ext>
              </a:extLst>
            </p:cNvPr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pic>
        <p:nvPicPr>
          <p:cNvPr id="3" name="Google Shape;324;p20">
            <a:extLst>
              <a:ext uri="{FF2B5EF4-FFF2-40B4-BE49-F238E27FC236}">
                <a16:creationId xmlns:a16="http://schemas.microsoft.com/office/drawing/2014/main" id="{A0385794-BE89-19D7-12A8-1C7EFCACABCB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25" y="693552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25;p20">
            <a:extLst>
              <a:ext uri="{FF2B5EF4-FFF2-40B4-BE49-F238E27FC236}">
                <a16:creationId xmlns:a16="http://schemas.microsoft.com/office/drawing/2014/main" id="{162E11B5-9409-2112-E0E8-AF079489D88A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00" y="3110465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26;p20">
            <a:extLst>
              <a:ext uri="{FF2B5EF4-FFF2-40B4-BE49-F238E27FC236}">
                <a16:creationId xmlns:a16="http://schemas.microsoft.com/office/drawing/2014/main" id="{157CA963-4978-F817-1D66-19D3EBCDF6D3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373" y="5527378"/>
            <a:ext cx="1587976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 descr="Портативная mini Bluetooth-колонка Sound Burger ">
            <a:extLst>
              <a:ext uri="{FF2B5EF4-FFF2-40B4-BE49-F238E27FC236}">
                <a16:creationId xmlns:a16="http://schemas.microsoft.com/office/drawing/2014/main" id="{98947AED-9D68-E6F4-E9D0-2FCB67670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792" y="8136266"/>
            <a:ext cx="1392664" cy="139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26"/>
          <p:cNvPicPr preferRelativeResize="0"/>
          <p:nvPr/>
        </p:nvPicPr>
        <p:blipFill>
          <a:blip r:embed="rId3"/>
          <a:srcRect/>
          <a:stretch/>
        </p:blipFill>
        <p:spPr>
          <a:xfrm>
            <a:off x="512299" y="6"/>
            <a:ext cx="18287960" cy="10286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2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876112" y="6847928"/>
            <a:ext cx="2761397" cy="32853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563B75CB-EB38-7557-F0CC-A765008D928D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1930150" y="1882725"/>
            <a:ext cx="3392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Прямоугольная доска с ручкой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нож для мягкого сыра и вилка.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сыра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BRIE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1898489" y="3873089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сыра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CAMAMBERT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1" name="Google Shape;591;p26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33602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1930150" y="4980300"/>
            <a:ext cx="356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Круглая доска с ручкой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нож для мягкого сыра и вилка.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4" name="Google Shape;594;p26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33601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5" name="Google Shape;595;p26"/>
          <p:cNvSpPr/>
          <p:nvPr/>
        </p:nvSpPr>
        <p:spPr>
          <a:xfrm>
            <a:off x="1916806" y="719708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сыра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PARMESAN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7" name="Google Shape;597;p26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33600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8" name="Google Shape;598;p26"/>
          <p:cNvSpPr/>
          <p:nvPr/>
        </p:nvSpPr>
        <p:spPr>
          <a:xfrm>
            <a:off x="1930150" y="8304300"/>
            <a:ext cx="339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Круглая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доска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нож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твёрдого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сыра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вилка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Google Shape;586;p26">
            <a:extLst>
              <a:ext uri="{FF2B5EF4-FFF2-40B4-BE49-F238E27FC236}">
                <a16:creationId xmlns:a16="http://schemas.microsoft.com/office/drawing/2014/main" id="{751BB1E5-60D8-187A-3B82-AC130C0CF874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971175" y="7405706"/>
            <a:ext cx="5952023" cy="3285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47;p21">
            <a:extLst>
              <a:ext uri="{FF2B5EF4-FFF2-40B4-BE49-F238E27FC236}">
                <a16:creationId xmlns:a16="http://schemas.microsoft.com/office/drawing/2014/main" id="{24F36793-5365-1E83-F112-C417044E23C0}"/>
              </a:ext>
            </a:extLst>
          </p:cNvPr>
          <p:cNvPicPr preferRelativeResize="0"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0">
            <a:off x="14500105" y="1226635"/>
            <a:ext cx="2787984" cy="2152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8;p26">
            <a:extLst>
              <a:ext uri="{FF2B5EF4-FFF2-40B4-BE49-F238E27FC236}">
                <a16:creationId xmlns:a16="http://schemas.microsoft.com/office/drawing/2014/main" id="{873768EE-73EC-6804-D3E8-F78A68467163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37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09;p26">
            <a:extLst>
              <a:ext uri="{FF2B5EF4-FFF2-40B4-BE49-F238E27FC236}">
                <a16:creationId xmlns:a16="http://schemas.microsoft.com/office/drawing/2014/main" id="{DE34D9F0-2674-8786-A054-1BBA6DC5208F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250" y="4184648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610;p26">
            <a:extLst>
              <a:ext uri="{FF2B5EF4-FFF2-40B4-BE49-F238E27FC236}">
                <a16:creationId xmlns:a16="http://schemas.microsoft.com/office/drawing/2014/main" id="{3F7D82D5-9D47-16CD-B15F-B6A0FA002B50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478" y="7358697"/>
            <a:ext cx="1430122" cy="143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2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" b="53"/>
          <a:stretch/>
        </p:blipFill>
        <p:spPr>
          <a:xfrm>
            <a:off x="-111725" y="-99225"/>
            <a:ext cx="18498922" cy="1039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39" b="68103"/>
          <a:stretch/>
        </p:blipFill>
        <p:spPr>
          <a:xfrm>
            <a:off x="10572750" y="-118649"/>
            <a:ext cx="7791452" cy="33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90753FFB-875C-1314-17C4-8F6F5AE79540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14" name="Google Shape;514;p24"/>
          <p:cNvSpPr/>
          <p:nvPr/>
        </p:nvSpPr>
        <p:spPr>
          <a:xfrm>
            <a:off x="-18769460" y="851849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346726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5" name="Google Shape;515;p24"/>
          <p:cNvSpPr txBox="1"/>
          <p:nvPr/>
        </p:nvSpPr>
        <p:spPr>
          <a:xfrm>
            <a:off x="-18787947" y="9812567"/>
            <a:ext cx="1095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617</a:t>
            </a:r>
            <a:r>
              <a:rPr lang="en-US" sz="16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600" b="1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Google Shape;543;p24">
            <a:extLst>
              <a:ext uri="{FF2B5EF4-FFF2-40B4-BE49-F238E27FC236}">
                <a16:creationId xmlns:a16="http://schemas.microsoft.com/office/drawing/2014/main" id="{AD0C00A8-38F4-0EAC-CCED-5463F3989CDC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340" t="63294"/>
          <a:stretch/>
        </p:blipFill>
        <p:spPr>
          <a:xfrm>
            <a:off x="14001750" y="6467475"/>
            <a:ext cx="4362452" cy="381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20;p24">
            <a:extLst>
              <a:ext uri="{FF2B5EF4-FFF2-40B4-BE49-F238E27FC236}">
                <a16:creationId xmlns:a16="http://schemas.microsoft.com/office/drawing/2014/main" id="{8E4EC981-5281-D53C-6963-6BD20F7B41BF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313" y="919087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28;p24">
            <a:extLst>
              <a:ext uri="{FF2B5EF4-FFF2-40B4-BE49-F238E27FC236}">
                <a16:creationId xmlns:a16="http://schemas.microsoft.com/office/drawing/2014/main" id="{0C62A917-D1ED-FACB-9423-B92A55DE48F0}"/>
              </a:ext>
            </a:extLst>
          </p:cNvPr>
          <p:cNvSpPr/>
          <p:nvPr/>
        </p:nvSpPr>
        <p:spPr>
          <a:xfrm>
            <a:off x="1916806" y="7073613"/>
            <a:ext cx="2901000" cy="57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покупок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CONEL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530;p24">
            <a:extLst>
              <a:ext uri="{FF2B5EF4-FFF2-40B4-BE49-F238E27FC236}">
                <a16:creationId xmlns:a16="http://schemas.microsoft.com/office/drawing/2014/main" id="{6B914D6B-49AA-6967-BA6D-7AE86F607069}"/>
              </a:ext>
            </a:extLst>
          </p:cNvPr>
          <p:cNvSpPr/>
          <p:nvPr/>
        </p:nvSpPr>
        <p:spPr>
          <a:xfrm>
            <a:off x="1942857" y="7745053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344781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531;p24">
            <a:extLst>
              <a:ext uri="{FF2B5EF4-FFF2-40B4-BE49-F238E27FC236}">
                <a16:creationId xmlns:a16="http://schemas.microsoft.com/office/drawing/2014/main" id="{E9FF3E36-F17F-8B47-EB51-55AEE4EF0230}"/>
              </a:ext>
            </a:extLst>
          </p:cNvPr>
          <p:cNvSpPr/>
          <p:nvPr/>
        </p:nvSpPr>
        <p:spPr>
          <a:xfrm>
            <a:off x="1930151" y="8180827"/>
            <a:ext cx="3765799" cy="6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Легкая и практичная складная сумка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 покупок из мягкого полиэстера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Удобно фиксируется прочной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резинкой с пластиковым декором.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516;p24">
            <a:extLst>
              <a:ext uri="{FF2B5EF4-FFF2-40B4-BE49-F238E27FC236}">
                <a16:creationId xmlns:a16="http://schemas.microsoft.com/office/drawing/2014/main" id="{740F4607-53F4-1D77-0BC4-2A03AA27D183}"/>
              </a:ext>
            </a:extLst>
          </p:cNvPr>
          <p:cNvSpPr/>
          <p:nvPr/>
        </p:nvSpPr>
        <p:spPr>
          <a:xfrm>
            <a:off x="1904107" y="387644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покупок складная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CHAREL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521;p24">
            <a:extLst>
              <a:ext uri="{FF2B5EF4-FFF2-40B4-BE49-F238E27FC236}">
                <a16:creationId xmlns:a16="http://schemas.microsoft.com/office/drawing/2014/main" id="{716AF975-D600-3AB2-E4BC-8D67B019DB02}"/>
              </a:ext>
            </a:extLst>
          </p:cNvPr>
          <p:cNvSpPr/>
          <p:nvPr/>
        </p:nvSpPr>
        <p:spPr>
          <a:xfrm>
            <a:off x="1930150" y="4983658"/>
            <a:ext cx="34229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100%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хлопок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110 г/м2,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пробковая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основа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карманом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524;p24">
            <a:extLst>
              <a:ext uri="{FF2B5EF4-FFF2-40B4-BE49-F238E27FC236}">
                <a16:creationId xmlns:a16="http://schemas.microsoft.com/office/drawing/2014/main" id="{82A5011D-60F0-91AD-E9BD-8BBD3FDB2D96}"/>
              </a:ext>
            </a:extLst>
          </p:cNvPr>
          <p:cNvSpPr/>
          <p:nvPr/>
        </p:nvSpPr>
        <p:spPr>
          <a:xfrm>
            <a:off x="1942865" y="45478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346726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" name="Google Shape;523;p24">
            <a:extLst>
              <a:ext uri="{FF2B5EF4-FFF2-40B4-BE49-F238E27FC236}">
                <a16:creationId xmlns:a16="http://schemas.microsoft.com/office/drawing/2014/main" id="{BC5D9FF9-6858-DE4B-A0C7-A8B5155251B3}"/>
              </a:ext>
            </a:extLst>
          </p:cNvPr>
          <p:cNvSpPr/>
          <p:nvPr/>
        </p:nvSpPr>
        <p:spPr>
          <a:xfrm>
            <a:off x="1916806" y="776418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покупок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RESTUN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" name="Google Shape;525;p24">
            <a:extLst>
              <a:ext uri="{FF2B5EF4-FFF2-40B4-BE49-F238E27FC236}">
                <a16:creationId xmlns:a16="http://schemas.microsoft.com/office/drawing/2014/main" id="{3A19F730-0339-87DF-8F7F-9B4B2C0A95F5}"/>
              </a:ext>
            </a:extLst>
          </p:cNvPr>
          <p:cNvSpPr/>
          <p:nvPr/>
        </p:nvSpPr>
        <p:spPr>
          <a:xfrm>
            <a:off x="1948467" y="1883629"/>
            <a:ext cx="4310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Сумка выполнена из материала rPET/рециклированного полиэстера.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527;p24">
            <a:extLst>
              <a:ext uri="{FF2B5EF4-FFF2-40B4-BE49-F238E27FC236}">
                <a16:creationId xmlns:a16="http://schemas.microsoft.com/office/drawing/2014/main" id="{D68A72E2-6B33-A538-270D-9F130EAF261C}"/>
              </a:ext>
            </a:extLst>
          </p:cNvPr>
          <p:cNvSpPr/>
          <p:nvPr/>
        </p:nvSpPr>
        <p:spPr>
          <a:xfrm>
            <a:off x="1961182" y="144784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346422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" name="Google Shape;541;p24">
            <a:extLst>
              <a:ext uri="{FF2B5EF4-FFF2-40B4-BE49-F238E27FC236}">
                <a16:creationId xmlns:a16="http://schemas.microsoft.com/office/drawing/2014/main" id="{B6B2B9D0-45BA-0957-54A1-8E00C4B55E12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630" y="259371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A8EDD22-0A18-03AD-3FCD-722AA82EF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57" y="7349343"/>
            <a:ext cx="1519208" cy="151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oogle Shape;538;p24">
            <a:extLst>
              <a:ext uri="{FF2B5EF4-FFF2-40B4-BE49-F238E27FC236}">
                <a16:creationId xmlns:a16="http://schemas.microsoft.com/office/drawing/2014/main" id="{270EFDC5-F1DF-C4A1-1A1B-21F8501F8A24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674832">
            <a:off x="258374" y="4028450"/>
            <a:ext cx="1119264" cy="178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539;p24">
            <a:extLst>
              <a:ext uri="{FF2B5EF4-FFF2-40B4-BE49-F238E27FC236}">
                <a16:creationId xmlns:a16="http://schemas.microsoft.com/office/drawing/2014/main" id="{0C2C626D-C021-7B6D-B520-58C5FB18B0C9}"/>
              </a:ext>
            </a:extLst>
          </p:cNvPr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878282">
            <a:off x="914141" y="4914604"/>
            <a:ext cx="525026" cy="43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540;p24">
            <a:extLst>
              <a:ext uri="{FF2B5EF4-FFF2-40B4-BE49-F238E27FC236}">
                <a16:creationId xmlns:a16="http://schemas.microsoft.com/office/drawing/2014/main" id="{61DF4D04-88BA-F8B4-626B-FD8EDA007589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17" y="838730"/>
            <a:ext cx="1652226" cy="1652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97D3A5-3104-C9B6-B591-16A1D7440E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</p:spPr>
      </p:pic>
      <p:sp>
        <p:nvSpPr>
          <p:cNvPr id="15" name="Google Shape;69;p14">
            <a:extLst>
              <a:ext uri="{FF2B5EF4-FFF2-40B4-BE49-F238E27FC236}">
                <a16:creationId xmlns:a16="http://schemas.microsoft.com/office/drawing/2014/main" id="{75041157-71F8-F6DC-52E7-0DE447B4FB27}"/>
              </a:ext>
            </a:extLst>
          </p:cNvPr>
          <p:cNvSpPr/>
          <p:nvPr/>
        </p:nvSpPr>
        <p:spPr>
          <a:xfrm>
            <a:off x="-912088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pic>
        <p:nvPicPr>
          <p:cNvPr id="2" name="Google Shape;552;p25">
            <a:extLst>
              <a:ext uri="{FF2B5EF4-FFF2-40B4-BE49-F238E27FC236}">
                <a16:creationId xmlns:a16="http://schemas.microsoft.com/office/drawing/2014/main" id="{E598C4D1-8603-8FB1-88B4-9EFE01F45055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969" r="25454" b="61659"/>
          <a:stretch/>
        </p:blipFill>
        <p:spPr>
          <a:xfrm>
            <a:off x="7886870" y="1390751"/>
            <a:ext cx="3603009" cy="3599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57;p28">
            <a:extLst>
              <a:ext uri="{FF2B5EF4-FFF2-40B4-BE49-F238E27FC236}">
                <a16:creationId xmlns:a16="http://schemas.microsoft.com/office/drawing/2014/main" id="{45A4E5D4-B0AE-BA09-1873-EA4A9D3F9BDB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1669" y="7994290"/>
            <a:ext cx="2533141" cy="9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57;p28">
            <a:extLst>
              <a:ext uri="{FF2B5EF4-FFF2-40B4-BE49-F238E27FC236}">
                <a16:creationId xmlns:a16="http://schemas.microsoft.com/office/drawing/2014/main" id="{A274B671-E5CC-619C-82A0-A20B4C06A68F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37796" y="2391493"/>
            <a:ext cx="2014526" cy="9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11;p16">
            <a:extLst>
              <a:ext uri="{FF2B5EF4-FFF2-40B4-BE49-F238E27FC236}">
                <a16:creationId xmlns:a16="http://schemas.microsoft.com/office/drawing/2014/main" id="{9161BA77-593B-8FB8-7395-0046E8F45ED0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958" r="74862"/>
          <a:stretch/>
        </p:blipFill>
        <p:spPr>
          <a:xfrm>
            <a:off x="5874521" y="7481840"/>
            <a:ext cx="1963770" cy="280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44;p32">
            <a:extLst>
              <a:ext uri="{FF2B5EF4-FFF2-40B4-BE49-F238E27FC236}">
                <a16:creationId xmlns:a16="http://schemas.microsoft.com/office/drawing/2014/main" id="{555AAA9E-6804-5C66-37BC-A5D95BEAB2C3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087" b="76759"/>
          <a:stretch/>
        </p:blipFill>
        <p:spPr>
          <a:xfrm flipH="1">
            <a:off x="11489879" y="-361506"/>
            <a:ext cx="6231055" cy="2390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924;p35">
            <a:extLst>
              <a:ext uri="{FF2B5EF4-FFF2-40B4-BE49-F238E27FC236}">
                <a16:creationId xmlns:a16="http://schemas.microsoft.com/office/drawing/2014/main" id="{0D85300A-B8D5-7C2F-C89E-E6606BE129B0}"/>
              </a:ext>
            </a:extLst>
          </p:cNvPr>
          <p:cNvSpPr/>
          <p:nvPr/>
        </p:nvSpPr>
        <p:spPr>
          <a:xfrm>
            <a:off x="1905516" y="541014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Кисточка кулинарная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KOLAM</a:t>
            </a:r>
          </a:p>
        </p:txBody>
      </p:sp>
      <p:sp>
        <p:nvSpPr>
          <p:cNvPr id="8" name="Google Shape;928;p35">
            <a:extLst>
              <a:ext uri="{FF2B5EF4-FFF2-40B4-BE49-F238E27FC236}">
                <a16:creationId xmlns:a16="http://schemas.microsoft.com/office/drawing/2014/main" id="{FB19116C-2150-CC41-3EE4-082D7DD732C6}"/>
              </a:ext>
            </a:extLst>
          </p:cNvPr>
          <p:cNvSpPr/>
          <p:nvPr/>
        </p:nvSpPr>
        <p:spPr>
          <a:xfrm>
            <a:off x="1918862" y="1577292"/>
            <a:ext cx="246439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Объём: 1 л. </a:t>
            </a:r>
          </a:p>
        </p:txBody>
      </p:sp>
      <p:sp>
        <p:nvSpPr>
          <p:cNvPr id="11" name="Google Shape;929;p35">
            <a:extLst>
              <a:ext uri="{FF2B5EF4-FFF2-40B4-BE49-F238E27FC236}">
                <a16:creationId xmlns:a16="http://schemas.microsoft.com/office/drawing/2014/main" id="{9741E1D0-5430-661F-4B73-A2C3C7DCBDAD}"/>
              </a:ext>
            </a:extLst>
          </p:cNvPr>
          <p:cNvSpPr/>
          <p:nvPr/>
        </p:nvSpPr>
        <p:spPr>
          <a:xfrm>
            <a:off x="1905516" y="47007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Графин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LONPEL</a:t>
            </a:r>
          </a:p>
        </p:txBody>
      </p:sp>
      <p:sp>
        <p:nvSpPr>
          <p:cNvPr id="12" name="Google Shape;930;p35">
            <a:extLst>
              <a:ext uri="{FF2B5EF4-FFF2-40B4-BE49-F238E27FC236}">
                <a16:creationId xmlns:a16="http://schemas.microsoft.com/office/drawing/2014/main" id="{01F95469-9E3D-A602-F044-DD6093C001E2}"/>
              </a:ext>
            </a:extLst>
          </p:cNvPr>
          <p:cNvSpPr/>
          <p:nvPr/>
        </p:nvSpPr>
        <p:spPr>
          <a:xfrm>
            <a:off x="1931570" y="1141491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346580</a:t>
            </a:r>
          </a:p>
        </p:txBody>
      </p:sp>
      <p:sp>
        <p:nvSpPr>
          <p:cNvPr id="13" name="Google Shape;934;p35">
            <a:extLst>
              <a:ext uri="{FF2B5EF4-FFF2-40B4-BE49-F238E27FC236}">
                <a16:creationId xmlns:a16="http://schemas.microsoft.com/office/drawing/2014/main" id="{A6AC4044-0AA8-AFE0-7247-A9B4ABD03760}"/>
              </a:ext>
            </a:extLst>
          </p:cNvPr>
          <p:cNvSpPr/>
          <p:nvPr/>
        </p:nvSpPr>
        <p:spPr>
          <a:xfrm>
            <a:off x="1918862" y="6441166"/>
            <a:ext cx="310774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силикон, пластик.</a:t>
            </a:r>
          </a:p>
        </p:txBody>
      </p:sp>
      <p:sp>
        <p:nvSpPr>
          <p:cNvPr id="14" name="Google Shape;935;p35">
            <a:extLst>
              <a:ext uri="{FF2B5EF4-FFF2-40B4-BE49-F238E27FC236}">
                <a16:creationId xmlns:a16="http://schemas.microsoft.com/office/drawing/2014/main" id="{0237A46D-5D72-E935-2132-D34B179D9310}"/>
              </a:ext>
            </a:extLst>
          </p:cNvPr>
          <p:cNvSpPr/>
          <p:nvPr/>
        </p:nvSpPr>
        <p:spPr>
          <a:xfrm>
            <a:off x="1931574" y="600537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344001</a:t>
            </a:r>
          </a:p>
        </p:txBody>
      </p:sp>
      <p:sp>
        <p:nvSpPr>
          <p:cNvPr id="19" name="Google Shape;946;p35">
            <a:extLst>
              <a:ext uri="{FF2B5EF4-FFF2-40B4-BE49-F238E27FC236}">
                <a16:creationId xmlns:a16="http://schemas.microsoft.com/office/drawing/2014/main" id="{EB808B8F-1952-1B90-7B44-8DC7AD2BB449}"/>
              </a:ext>
            </a:extLst>
          </p:cNvPr>
          <p:cNvSpPr/>
          <p:nvPr/>
        </p:nvSpPr>
        <p:spPr>
          <a:xfrm>
            <a:off x="1918862" y="4008991"/>
            <a:ext cx="310774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4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силикон, пластик.</a:t>
            </a:r>
          </a:p>
        </p:txBody>
      </p:sp>
      <p:sp>
        <p:nvSpPr>
          <p:cNvPr id="20" name="Google Shape;947;p35">
            <a:extLst>
              <a:ext uri="{FF2B5EF4-FFF2-40B4-BE49-F238E27FC236}">
                <a16:creationId xmlns:a16="http://schemas.microsoft.com/office/drawing/2014/main" id="{E4B0B169-CF08-0FD3-CB2A-5DD8C5DF7E33}"/>
              </a:ext>
            </a:extLst>
          </p:cNvPr>
          <p:cNvSpPr/>
          <p:nvPr/>
        </p:nvSpPr>
        <p:spPr>
          <a:xfrm>
            <a:off x="1905516" y="2901770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Лопатка кулинарная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KERMAN</a:t>
            </a:r>
          </a:p>
        </p:txBody>
      </p:sp>
      <p:sp>
        <p:nvSpPr>
          <p:cNvPr id="21" name="Google Shape;948;p35">
            <a:extLst>
              <a:ext uri="{FF2B5EF4-FFF2-40B4-BE49-F238E27FC236}">
                <a16:creationId xmlns:a16="http://schemas.microsoft.com/office/drawing/2014/main" id="{9AC071CD-96BF-71F7-4F8B-B80CBDAB48F6}"/>
              </a:ext>
            </a:extLst>
          </p:cNvPr>
          <p:cNvSpPr/>
          <p:nvPr/>
        </p:nvSpPr>
        <p:spPr>
          <a:xfrm>
            <a:off x="1931570" y="3573211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344002</a:t>
            </a:r>
          </a:p>
        </p:txBody>
      </p:sp>
      <p:sp>
        <p:nvSpPr>
          <p:cNvPr id="60" name="Google Shape;577;p25">
            <a:extLst>
              <a:ext uri="{FF2B5EF4-FFF2-40B4-BE49-F238E27FC236}">
                <a16:creationId xmlns:a16="http://schemas.microsoft.com/office/drawing/2014/main" id="{9180C955-1AE6-4CDC-C91F-DD2199A3B107}"/>
              </a:ext>
            </a:extLst>
          </p:cNvPr>
          <p:cNvSpPr/>
          <p:nvPr/>
        </p:nvSpPr>
        <p:spPr>
          <a:xfrm rot="5400000">
            <a:off x="2039453" y="4422369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E100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1" name="Google Shape;578;p25">
            <a:extLst>
              <a:ext uri="{FF2B5EF4-FFF2-40B4-BE49-F238E27FC236}">
                <a16:creationId xmlns:a16="http://schemas.microsoft.com/office/drawing/2014/main" id="{0B5590CB-13EF-342D-C973-D6C03ACB0744}"/>
              </a:ext>
            </a:extLst>
          </p:cNvPr>
          <p:cNvSpPr/>
          <p:nvPr/>
        </p:nvSpPr>
        <p:spPr>
          <a:xfrm rot="5400000">
            <a:off x="2039453" y="4570122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153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12" name="Google Shape;579;p25">
            <a:extLst>
              <a:ext uri="{FF2B5EF4-FFF2-40B4-BE49-F238E27FC236}">
                <a16:creationId xmlns:a16="http://schemas.microsoft.com/office/drawing/2014/main" id="{BCE2B1D1-5936-73EA-8536-8EE383E918E7}"/>
              </a:ext>
            </a:extLst>
          </p:cNvPr>
          <p:cNvSpPr/>
          <p:nvPr/>
        </p:nvSpPr>
        <p:spPr>
          <a:xfrm rot="5400000">
            <a:off x="2039453" y="6815379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E100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13" name="Google Shape;580;p25">
            <a:extLst>
              <a:ext uri="{FF2B5EF4-FFF2-40B4-BE49-F238E27FC236}">
                <a16:creationId xmlns:a16="http://schemas.microsoft.com/office/drawing/2014/main" id="{C895AA87-A293-1E77-7C9D-9A7D2E5A1AD8}"/>
              </a:ext>
            </a:extLst>
          </p:cNvPr>
          <p:cNvSpPr/>
          <p:nvPr/>
        </p:nvSpPr>
        <p:spPr>
          <a:xfrm rot="5400000">
            <a:off x="2039453" y="6963132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153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grpSp>
        <p:nvGrpSpPr>
          <p:cNvPr id="26" name="Google Shape;617;p27">
            <a:extLst>
              <a:ext uri="{FF2B5EF4-FFF2-40B4-BE49-F238E27FC236}">
                <a16:creationId xmlns:a16="http://schemas.microsoft.com/office/drawing/2014/main" id="{25CE810D-B8DE-4C85-5056-A771463C119C}"/>
              </a:ext>
            </a:extLst>
          </p:cNvPr>
          <p:cNvGrpSpPr/>
          <p:nvPr/>
        </p:nvGrpSpPr>
        <p:grpSpPr>
          <a:xfrm>
            <a:off x="1782750" y="9521880"/>
            <a:ext cx="1976140" cy="372616"/>
            <a:chOff x="1009450" y="4057060"/>
            <a:chExt cx="4526202" cy="853450"/>
          </a:xfrm>
        </p:grpSpPr>
        <p:pic>
          <p:nvPicPr>
            <p:cNvPr id="27" name="Google Shape;618;p27">
              <a:extLst>
                <a:ext uri="{FF2B5EF4-FFF2-40B4-BE49-F238E27FC236}">
                  <a16:creationId xmlns:a16="http://schemas.microsoft.com/office/drawing/2014/main" id="{B155BC01-937A-1AE2-7AF3-D6B67BFDB65A}"/>
                </a:ext>
              </a:extLst>
            </p:cNvPr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9450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619;p27">
              <a:extLst>
                <a:ext uri="{FF2B5EF4-FFF2-40B4-BE49-F238E27FC236}">
                  <a16:creationId xmlns:a16="http://schemas.microsoft.com/office/drawing/2014/main" id="{5E9FB13F-BE50-CC51-189D-F109CFBE8CB9}"/>
                </a:ext>
              </a:extLst>
            </p:cNvPr>
            <p:cNvSpPr/>
            <p:nvPr/>
          </p:nvSpPr>
          <p:spPr>
            <a:xfrm>
              <a:off x="1271288" y="4057060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9" name="Google Shape;620;p27">
              <a:extLst>
                <a:ext uri="{FF2B5EF4-FFF2-40B4-BE49-F238E27FC236}">
                  <a16:creationId xmlns:a16="http://schemas.microsoft.com/office/drawing/2014/main" id="{F6AB89C3-5C0B-5B8F-E5E4-DBA6589285E6}"/>
                </a:ext>
              </a:extLst>
            </p:cNvPr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2401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Google Shape;621;p27">
              <a:extLst>
                <a:ext uri="{FF2B5EF4-FFF2-40B4-BE49-F238E27FC236}">
                  <a16:creationId xmlns:a16="http://schemas.microsoft.com/office/drawing/2014/main" id="{48FC3CB6-3E00-0F4C-E457-F22DCBF2340C}"/>
                </a:ext>
              </a:extLst>
            </p:cNvPr>
            <p:cNvSpPr/>
            <p:nvPr/>
          </p:nvSpPr>
          <p:spPr>
            <a:xfrm>
              <a:off x="2414239" y="4057060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153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31" name="Google Shape;622;p27">
              <a:extLst>
                <a:ext uri="{FF2B5EF4-FFF2-40B4-BE49-F238E27FC236}">
                  <a16:creationId xmlns:a16="http://schemas.microsoft.com/office/drawing/2014/main" id="{1B13D8BA-A9B9-1585-52C6-D728880C3FC0}"/>
                </a:ext>
              </a:extLst>
            </p:cNvPr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0857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Google Shape;623;p27">
              <a:extLst>
                <a:ext uri="{FF2B5EF4-FFF2-40B4-BE49-F238E27FC236}">
                  <a16:creationId xmlns:a16="http://schemas.microsoft.com/office/drawing/2014/main" id="{AC461DF3-29A1-69F7-70F1-08A360D5FB6C}"/>
                </a:ext>
              </a:extLst>
            </p:cNvPr>
            <p:cNvSpPr/>
            <p:nvPr/>
          </p:nvSpPr>
          <p:spPr>
            <a:xfrm>
              <a:off x="3582695" y="4057060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274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33" name="Google Shape;624;p27">
              <a:extLst>
                <a:ext uri="{FF2B5EF4-FFF2-40B4-BE49-F238E27FC236}">
                  <a16:creationId xmlns:a16="http://schemas.microsoft.com/office/drawing/2014/main" id="{993171B1-A43C-D639-0C87-F559D41A6423}"/>
                </a:ext>
              </a:extLst>
            </p:cNvPr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9314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625;p27">
              <a:extLst>
                <a:ext uri="{FF2B5EF4-FFF2-40B4-BE49-F238E27FC236}">
                  <a16:creationId xmlns:a16="http://schemas.microsoft.com/office/drawing/2014/main" id="{EF032206-75E7-F82C-1D12-A0C2D0C0EE46}"/>
                </a:ext>
              </a:extLst>
            </p:cNvPr>
            <p:cNvSpPr/>
            <p:nvPr/>
          </p:nvSpPr>
          <p:spPr>
            <a:xfrm>
              <a:off x="4751152" y="4068009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35" name="Google Shape;626;p27">
            <a:extLst>
              <a:ext uri="{FF2B5EF4-FFF2-40B4-BE49-F238E27FC236}">
                <a16:creationId xmlns:a16="http://schemas.microsoft.com/office/drawing/2014/main" id="{1FA75362-EC52-C0D2-DCBA-CE95B6B17151}"/>
              </a:ext>
            </a:extLst>
          </p:cNvPr>
          <p:cNvSpPr/>
          <p:nvPr/>
        </p:nvSpPr>
        <p:spPr>
          <a:xfrm>
            <a:off x="1930150" y="8969588"/>
            <a:ext cx="5035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Белое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глянцевое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покрытие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кант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краю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кружки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627;p27">
            <a:extLst>
              <a:ext uri="{FF2B5EF4-FFF2-40B4-BE49-F238E27FC236}">
                <a16:creationId xmlns:a16="http://schemas.microsoft.com/office/drawing/2014/main" id="{DBCA4E5A-173A-3EF8-BC54-90FD6199C28E}"/>
              </a:ext>
            </a:extLst>
          </p:cNvPr>
          <p:cNvSpPr/>
          <p:nvPr/>
        </p:nvSpPr>
        <p:spPr>
          <a:xfrm>
            <a:off x="1904107" y="78623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NOSTALGIE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" name="Google Shape;630;p27">
            <a:extLst>
              <a:ext uri="{FF2B5EF4-FFF2-40B4-BE49-F238E27FC236}">
                <a16:creationId xmlns:a16="http://schemas.microsoft.com/office/drawing/2014/main" id="{5A9CF968-1F11-607B-AEE9-C3B7D437ACD8}"/>
              </a:ext>
            </a:extLst>
          </p:cNvPr>
          <p:cNvSpPr/>
          <p:nvPr/>
        </p:nvSpPr>
        <p:spPr>
          <a:xfrm>
            <a:off x="1942865" y="853380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23503</a:t>
            </a:r>
            <a:endParaRPr sz="16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1" name="Google Shape;616;p27">
            <a:extLst>
              <a:ext uri="{FF2B5EF4-FFF2-40B4-BE49-F238E27FC236}">
                <a16:creationId xmlns:a16="http://schemas.microsoft.com/office/drawing/2014/main" id="{765D4217-824D-856F-8419-8BA5E74F0E20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76418" y="4776982"/>
            <a:ext cx="3451624" cy="2078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74;p25">
            <a:extLst>
              <a:ext uri="{FF2B5EF4-FFF2-40B4-BE49-F238E27FC236}">
                <a16:creationId xmlns:a16="http://schemas.microsoft.com/office/drawing/2014/main" id="{7EBB3D1B-B43D-B9D1-7300-763E9AE3AAB9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07" y="577297"/>
            <a:ext cx="1636076" cy="165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575;p25">
            <a:extLst>
              <a:ext uri="{FF2B5EF4-FFF2-40B4-BE49-F238E27FC236}">
                <a16:creationId xmlns:a16="http://schemas.microsoft.com/office/drawing/2014/main" id="{FDC77B83-1F10-0748-8931-5D9E136A7A46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812" y="3259415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576;p25">
            <a:extLst>
              <a:ext uri="{FF2B5EF4-FFF2-40B4-BE49-F238E27FC236}">
                <a16:creationId xmlns:a16="http://schemas.microsoft.com/office/drawing/2014/main" id="{8FF4D47E-39CD-187D-FAD2-C1EB8EF87BE7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57" y="5681057"/>
            <a:ext cx="1587976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647;p27">
            <a:extLst>
              <a:ext uri="{FF2B5EF4-FFF2-40B4-BE49-F238E27FC236}">
                <a16:creationId xmlns:a16="http://schemas.microsoft.com/office/drawing/2014/main" id="{F30D3247-71CE-952E-86F1-F2218129FC54}"/>
              </a:ext>
            </a:extLst>
          </p:cNvPr>
          <p:cNvPicPr preferRelativeResize="0"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823" y="8294672"/>
            <a:ext cx="1191262" cy="1191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2537</TotalTime>
  <Words>2369</Words>
  <Application>Microsoft Office PowerPoint</Application>
  <PresentationFormat>Произвольный</PresentationFormat>
  <Paragraphs>575</Paragraphs>
  <Slides>44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51" baseType="lpstr">
      <vt:lpstr>Arial</vt:lpstr>
      <vt:lpstr>Calibri</vt:lpstr>
      <vt:lpstr>Montserrat</vt:lpstr>
      <vt:lpstr>Montserrat SemiBold</vt:lpstr>
      <vt:lpstr>Montserrat Medium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марта</dc:title>
  <dc:creator>s1n</dc:creator>
  <cp:lastModifiedBy>s1n gularis</cp:lastModifiedBy>
  <cp:revision>81</cp:revision>
  <dcterms:modified xsi:type="dcterms:W3CDTF">2026-02-02T14:16:28Z</dcterms:modified>
</cp:coreProperties>
</file>